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8" r:id="rId2"/>
    <p:sldId id="281" r:id="rId3"/>
    <p:sldId id="282" r:id="rId4"/>
    <p:sldId id="256" r:id="rId5"/>
    <p:sldId id="285" r:id="rId6"/>
    <p:sldId id="257" r:id="rId7"/>
    <p:sldId id="269" r:id="rId8"/>
    <p:sldId id="258" r:id="rId9"/>
    <p:sldId id="273" r:id="rId10"/>
    <p:sldId id="260" r:id="rId11"/>
    <p:sldId id="259" r:id="rId12"/>
    <p:sldId id="262" r:id="rId13"/>
    <p:sldId id="261" r:id="rId14"/>
    <p:sldId id="263" r:id="rId15"/>
    <p:sldId id="264" r:id="rId16"/>
    <p:sldId id="265" r:id="rId17"/>
    <p:sldId id="266" r:id="rId18"/>
    <p:sldId id="267" r:id="rId19"/>
    <p:sldId id="270" r:id="rId20"/>
    <p:sldId id="271" r:id="rId21"/>
    <p:sldId id="272" r:id="rId22"/>
    <p:sldId id="277" r:id="rId23"/>
    <p:sldId id="280" r:id="rId24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A2181C8E-E4E6-574D-9A98-2B080D3BBF8F}">
          <p14:sldIdLst>
            <p14:sldId id="288"/>
          </p14:sldIdLst>
        </p14:section>
        <p14:section name="Basic Slides" id="{EF8AEFE7-01F6-BE46-9C70-4518AB127AD3}">
          <p14:sldIdLst>
            <p14:sldId id="281"/>
            <p14:sldId id="282"/>
            <p14:sldId id="256"/>
            <p14:sldId id="285"/>
          </p14:sldIdLst>
        </p14:section>
        <p14:section name="Special Slides" id="{6EFECD55-9386-784A-926B-49A85A55B462}">
          <p14:sldIdLst>
            <p14:sldId id="257"/>
            <p14:sldId id="269"/>
            <p14:sldId id="258"/>
            <p14:sldId id="273"/>
            <p14:sldId id="260"/>
            <p14:sldId id="259"/>
            <p14:sldId id="262"/>
            <p14:sldId id="261"/>
            <p14:sldId id="263"/>
            <p14:sldId id="264"/>
            <p14:sldId id="265"/>
            <p14:sldId id="266"/>
            <p14:sldId id="267"/>
            <p14:sldId id="270"/>
            <p14:sldId id="271"/>
            <p14:sldId id="272"/>
            <p14:sldId id="277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48FF"/>
    <a:srgbClr val="0055FF"/>
    <a:srgbClr val="0040FF"/>
    <a:srgbClr val="000AFF"/>
    <a:srgbClr val="060D39"/>
    <a:srgbClr val="787BE5"/>
    <a:srgbClr val="A7AAAD"/>
    <a:srgbClr val="FA900B"/>
    <a:srgbClr val="FF3B40"/>
    <a:srgbClr val="FD37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90" autoAdjust="0"/>
    <p:restoredTop sz="94660"/>
  </p:normalViewPr>
  <p:slideViewPr>
    <p:cSldViewPr snapToGrid="0">
      <p:cViewPr>
        <p:scale>
          <a:sx n="65" d="100"/>
          <a:sy n="65" d="100"/>
        </p:scale>
        <p:origin x="960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23DB9-D43F-BB4C-85D8-40FE985506DF}" type="datetimeFigureOut">
              <a:rPr lang="en-US" smtClean="0"/>
              <a:t>12/23/24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59D72-3BF1-9541-B94A-3F4F6EE708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5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584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4">
            <a:extLst>
              <a:ext uri="{FF2B5EF4-FFF2-40B4-BE49-F238E27FC236}">
                <a16:creationId xmlns:a16="http://schemas.microsoft.com/office/drawing/2014/main" id="{5F3FA8C1-57C2-F04B-4DB2-371DE2BED192}"/>
              </a:ext>
            </a:extLst>
          </p:cNvPr>
          <p:cNvSpPr/>
          <p:nvPr userDrawn="1"/>
        </p:nvSpPr>
        <p:spPr>
          <a:xfrm rot="900000">
            <a:off x="8797751" y="758386"/>
            <a:ext cx="6867480" cy="7649771"/>
          </a:xfrm>
          <a:custGeom>
            <a:avLst/>
            <a:gdLst>
              <a:gd name="connsiteX0" fmla="*/ 0 w 11125200"/>
              <a:gd name="connsiteY0" fmla="*/ 5562600 h 11125200"/>
              <a:gd name="connsiteX1" fmla="*/ 5562600 w 11125200"/>
              <a:gd name="connsiteY1" fmla="*/ 0 h 11125200"/>
              <a:gd name="connsiteX2" fmla="*/ 11125200 w 11125200"/>
              <a:gd name="connsiteY2" fmla="*/ 5562600 h 11125200"/>
              <a:gd name="connsiteX3" fmla="*/ 5562600 w 11125200"/>
              <a:gd name="connsiteY3" fmla="*/ 11125200 h 11125200"/>
              <a:gd name="connsiteX4" fmla="*/ 0 w 11125200"/>
              <a:gd name="connsiteY4" fmla="*/ 5562600 h 11125200"/>
              <a:gd name="connsiteX0" fmla="*/ 571428 w 11696628"/>
              <a:gd name="connsiteY0" fmla="*/ 5562600 h 11125200"/>
              <a:gd name="connsiteX1" fmla="*/ 6134028 w 11696628"/>
              <a:gd name="connsiteY1" fmla="*/ 0 h 11125200"/>
              <a:gd name="connsiteX2" fmla="*/ 11696628 w 11696628"/>
              <a:gd name="connsiteY2" fmla="*/ 5562600 h 11125200"/>
              <a:gd name="connsiteX3" fmla="*/ 6134028 w 11696628"/>
              <a:gd name="connsiteY3" fmla="*/ 11125200 h 11125200"/>
              <a:gd name="connsiteX4" fmla="*/ 571428 w 11696628"/>
              <a:gd name="connsiteY4" fmla="*/ 5562600 h 11125200"/>
              <a:gd name="connsiteX0" fmla="*/ 726709 w 11851909"/>
              <a:gd name="connsiteY0" fmla="*/ 5562600 h 11125200"/>
              <a:gd name="connsiteX1" fmla="*/ 6289309 w 11851909"/>
              <a:gd name="connsiteY1" fmla="*/ 0 h 11125200"/>
              <a:gd name="connsiteX2" fmla="*/ 11851909 w 11851909"/>
              <a:gd name="connsiteY2" fmla="*/ 5562600 h 11125200"/>
              <a:gd name="connsiteX3" fmla="*/ 6289309 w 11851909"/>
              <a:gd name="connsiteY3" fmla="*/ 11125200 h 11125200"/>
              <a:gd name="connsiteX4" fmla="*/ 726709 w 11851909"/>
              <a:gd name="connsiteY4" fmla="*/ 5562600 h 11125200"/>
              <a:gd name="connsiteX0" fmla="*/ 8126 w 11133326"/>
              <a:gd name="connsiteY0" fmla="*/ 6838950 h 12401550"/>
              <a:gd name="connsiteX1" fmla="*/ 6618476 w 11133326"/>
              <a:gd name="connsiteY1" fmla="*/ 0 h 12401550"/>
              <a:gd name="connsiteX2" fmla="*/ 11133326 w 11133326"/>
              <a:gd name="connsiteY2" fmla="*/ 6838950 h 12401550"/>
              <a:gd name="connsiteX3" fmla="*/ 5570726 w 11133326"/>
              <a:gd name="connsiteY3" fmla="*/ 12401550 h 12401550"/>
              <a:gd name="connsiteX4" fmla="*/ 8126 w 11133326"/>
              <a:gd name="connsiteY4" fmla="*/ 6838950 h 1240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3326" h="12401550">
                <a:moveTo>
                  <a:pt x="8126" y="6838950"/>
                </a:moveTo>
                <a:cubicBezTo>
                  <a:pt x="182751" y="4772025"/>
                  <a:pt x="3546337" y="0"/>
                  <a:pt x="6618476" y="0"/>
                </a:cubicBezTo>
                <a:cubicBezTo>
                  <a:pt x="9690615" y="0"/>
                  <a:pt x="11133326" y="3766811"/>
                  <a:pt x="11133326" y="6838950"/>
                </a:cubicBezTo>
                <a:cubicBezTo>
                  <a:pt x="11133326" y="9911089"/>
                  <a:pt x="8642865" y="12401550"/>
                  <a:pt x="5570726" y="12401550"/>
                </a:cubicBezTo>
                <a:cubicBezTo>
                  <a:pt x="2498587" y="12401550"/>
                  <a:pt x="-166499" y="8905875"/>
                  <a:pt x="8126" y="683895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3C43F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39733EB-6925-A741-52F9-B89C083F17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20179" y="1087814"/>
            <a:ext cx="6874429" cy="7635852"/>
          </a:xfrm>
          <a:custGeom>
            <a:avLst/>
            <a:gdLst>
              <a:gd name="connsiteX0" fmla="*/ 4711500 w 6874429"/>
              <a:gd name="connsiteY0" fmla="*/ 126 h 7635852"/>
              <a:gd name="connsiteX1" fmla="*/ 4944090 w 6874429"/>
              <a:gd name="connsiteY1" fmla="*/ 31553 h 7635852"/>
              <a:gd name="connsiteX2" fmla="*/ 6753195 w 6874429"/>
              <a:gd name="connsiteY2" fmla="*/ 5081679 h 7635852"/>
              <a:gd name="connsiteX3" fmla="*/ 2189706 w 6874429"/>
              <a:gd name="connsiteY3" fmla="*/ 7572240 h 7635852"/>
              <a:gd name="connsiteX4" fmla="*/ 87157 w 6874429"/>
              <a:gd name="connsiteY4" fmla="*/ 3160694 h 7635852"/>
              <a:gd name="connsiteX5" fmla="*/ 4711500 w 6874429"/>
              <a:gd name="connsiteY5" fmla="*/ 126 h 763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74429" h="7635852">
                <a:moveTo>
                  <a:pt x="4711500" y="126"/>
                </a:moveTo>
                <a:cubicBezTo>
                  <a:pt x="4796715" y="1348"/>
                  <a:pt x="4874652" y="11543"/>
                  <a:pt x="4944090" y="31553"/>
                </a:cubicBezTo>
                <a:cubicBezTo>
                  <a:pt x="6055096" y="351717"/>
                  <a:pt x="7265902" y="3168236"/>
                  <a:pt x="6753195" y="5081679"/>
                </a:cubicBezTo>
                <a:cubicBezTo>
                  <a:pt x="6240490" y="6995123"/>
                  <a:pt x="3300712" y="7892404"/>
                  <a:pt x="2189706" y="7572240"/>
                </a:cubicBezTo>
                <a:cubicBezTo>
                  <a:pt x="1078700" y="7252075"/>
                  <a:pt x="-371907" y="4417475"/>
                  <a:pt x="87157" y="3160694"/>
                </a:cubicBezTo>
                <a:cubicBezTo>
                  <a:pt x="517530" y="1982462"/>
                  <a:pt x="3433272" y="-18201"/>
                  <a:pt x="4711500" y="126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64761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BC596B-A1F5-23D9-7BF7-ED0DE8D5D2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91602" y="2568682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CD85631-4CFA-7B45-E1C8-7D02724965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91602" y="5375169"/>
            <a:ext cx="2133600" cy="2133600"/>
          </a:xfrm>
          <a:custGeom>
            <a:avLst/>
            <a:gdLst>
              <a:gd name="connsiteX0" fmla="*/ 1066800 w 2133600"/>
              <a:gd name="connsiteY0" fmla="*/ 0 h 2133600"/>
              <a:gd name="connsiteX1" fmla="*/ 2133600 w 2133600"/>
              <a:gd name="connsiteY1" fmla="*/ 1066800 h 2133600"/>
              <a:gd name="connsiteX2" fmla="*/ 1066800 w 2133600"/>
              <a:gd name="connsiteY2" fmla="*/ 2133600 h 2133600"/>
              <a:gd name="connsiteX3" fmla="*/ 0 w 2133600"/>
              <a:gd name="connsiteY3" fmla="*/ 1066800 h 2133600"/>
              <a:gd name="connsiteX4" fmla="*/ 1066800 w 2133600"/>
              <a:gd name="connsiteY4" fmla="*/ 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3600" h="2133600">
                <a:moveTo>
                  <a:pt x="1066800" y="0"/>
                </a:moveTo>
                <a:cubicBezTo>
                  <a:pt x="1655977" y="0"/>
                  <a:pt x="2133600" y="477623"/>
                  <a:pt x="2133600" y="1066800"/>
                </a:cubicBezTo>
                <a:cubicBezTo>
                  <a:pt x="2133600" y="1655977"/>
                  <a:pt x="1655977" y="2133600"/>
                  <a:pt x="1066800" y="2133600"/>
                </a:cubicBezTo>
                <a:cubicBezTo>
                  <a:pt x="477623" y="2133600"/>
                  <a:pt x="0" y="1655977"/>
                  <a:pt x="0" y="1066800"/>
                </a:cubicBezTo>
                <a:cubicBezTo>
                  <a:pt x="0" y="477623"/>
                  <a:pt x="477623" y="0"/>
                  <a:pt x="1066800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74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445CECC8-0DC4-A06A-EBCE-D7CBE825F9B6}"/>
              </a:ext>
            </a:extLst>
          </p:cNvPr>
          <p:cNvSpPr/>
          <p:nvPr userDrawn="1"/>
        </p:nvSpPr>
        <p:spPr>
          <a:xfrm rot="16200000">
            <a:off x="11296650" y="1838325"/>
            <a:ext cx="7372350" cy="6610350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62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F9EB42-CFF6-8F65-9C04-0E30BFE3A7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10600" y="2076450"/>
            <a:ext cx="6610350" cy="6134100"/>
          </a:xfrm>
          <a:custGeom>
            <a:avLst/>
            <a:gdLst>
              <a:gd name="connsiteX0" fmla="*/ 4010026 w 8020052"/>
              <a:gd name="connsiteY0" fmla="*/ 0 h 6134100"/>
              <a:gd name="connsiteX1" fmla="*/ 8020052 w 8020052"/>
              <a:gd name="connsiteY1" fmla="*/ 3067050 h 6134100"/>
              <a:gd name="connsiteX2" fmla="*/ 4010026 w 8020052"/>
              <a:gd name="connsiteY2" fmla="*/ 6134100 h 6134100"/>
              <a:gd name="connsiteX3" fmla="*/ 0 w 8020052"/>
              <a:gd name="connsiteY3" fmla="*/ 3067050 h 6134100"/>
              <a:gd name="connsiteX4" fmla="*/ 4010026 w 8020052"/>
              <a:gd name="connsiteY4" fmla="*/ 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0052" h="6134100">
                <a:moveTo>
                  <a:pt x="4010026" y="0"/>
                </a:moveTo>
                <a:cubicBezTo>
                  <a:pt x="6224702" y="0"/>
                  <a:pt x="8020052" y="1373165"/>
                  <a:pt x="8020052" y="3067050"/>
                </a:cubicBezTo>
                <a:cubicBezTo>
                  <a:pt x="8020052" y="4760935"/>
                  <a:pt x="6224702" y="6134100"/>
                  <a:pt x="4010026" y="6134100"/>
                </a:cubicBezTo>
                <a:cubicBezTo>
                  <a:pt x="1795350" y="6134100"/>
                  <a:pt x="0" y="4760935"/>
                  <a:pt x="0" y="3067050"/>
                </a:cubicBezTo>
                <a:cubicBezTo>
                  <a:pt x="0" y="1373165"/>
                  <a:pt x="1795350" y="0"/>
                  <a:pt x="401002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1947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FAD3DB-1FBD-C519-4B7D-345B76E9A2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4514850"/>
          </a:xfrm>
          <a:custGeom>
            <a:avLst/>
            <a:gdLst>
              <a:gd name="connsiteX0" fmla="*/ 0 w 18288000"/>
              <a:gd name="connsiteY0" fmla="*/ 0 h 4514850"/>
              <a:gd name="connsiteX1" fmla="*/ 18288000 w 18288000"/>
              <a:gd name="connsiteY1" fmla="*/ 0 h 4514850"/>
              <a:gd name="connsiteX2" fmla="*/ 18288000 w 18288000"/>
              <a:gd name="connsiteY2" fmla="*/ 4514850 h 4514850"/>
              <a:gd name="connsiteX3" fmla="*/ 0 w 18288000"/>
              <a:gd name="connsiteY3" fmla="*/ 4514850 h 451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8000" h="4514850">
                <a:moveTo>
                  <a:pt x="0" y="0"/>
                </a:moveTo>
                <a:lnTo>
                  <a:pt x="18288000" y="0"/>
                </a:lnTo>
                <a:lnTo>
                  <a:pt x="18288000" y="4514850"/>
                </a:lnTo>
                <a:lnTo>
                  <a:pt x="0" y="4514850"/>
                </a:lnTo>
                <a:close/>
              </a:path>
            </a:pathLst>
          </a:custGeo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804955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29F48B-CC26-F5BA-C3C2-3616D9E4D60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1387026"/>
            <a:ext cx="6305549" cy="7512946"/>
          </a:xfrm>
          <a:custGeom>
            <a:avLst/>
            <a:gdLst>
              <a:gd name="connsiteX0" fmla="*/ 0 w 6305549"/>
              <a:gd name="connsiteY0" fmla="*/ 0 h 7512946"/>
              <a:gd name="connsiteX1" fmla="*/ 6305549 w 6305549"/>
              <a:gd name="connsiteY1" fmla="*/ 0 h 7512946"/>
              <a:gd name="connsiteX2" fmla="*/ 6305549 w 6305549"/>
              <a:gd name="connsiteY2" fmla="*/ 7512946 h 7512946"/>
              <a:gd name="connsiteX3" fmla="*/ 0 w 6305549"/>
              <a:gd name="connsiteY3" fmla="*/ 7512946 h 751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5549" h="7512946">
                <a:moveTo>
                  <a:pt x="0" y="0"/>
                </a:moveTo>
                <a:lnTo>
                  <a:pt x="6305549" y="0"/>
                </a:lnTo>
                <a:lnTo>
                  <a:pt x="6305549" y="7512946"/>
                </a:lnTo>
                <a:lnTo>
                  <a:pt x="0" y="7512946"/>
                </a:lnTo>
                <a:close/>
              </a:path>
            </a:pathLst>
          </a:custGeo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556101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91245-4167-EF69-1C56-E194F72C73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48700" y="1171575"/>
            <a:ext cx="8001001" cy="7943850"/>
          </a:xfrm>
          <a:custGeom>
            <a:avLst/>
            <a:gdLst>
              <a:gd name="connsiteX0" fmla="*/ 0 w 8001001"/>
              <a:gd name="connsiteY0" fmla="*/ 0 h 7943850"/>
              <a:gd name="connsiteX1" fmla="*/ 6677000 w 8001001"/>
              <a:gd name="connsiteY1" fmla="*/ 0 h 7943850"/>
              <a:gd name="connsiteX2" fmla="*/ 8001001 w 8001001"/>
              <a:gd name="connsiteY2" fmla="*/ 1324001 h 7943850"/>
              <a:gd name="connsiteX3" fmla="*/ 8001001 w 8001001"/>
              <a:gd name="connsiteY3" fmla="*/ 7943850 h 7943850"/>
              <a:gd name="connsiteX4" fmla="*/ 0 w 8001001"/>
              <a:gd name="connsiteY4" fmla="*/ 7943850 h 794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1001" h="7943850">
                <a:moveTo>
                  <a:pt x="0" y="0"/>
                </a:moveTo>
                <a:lnTo>
                  <a:pt x="6677000" y="0"/>
                </a:lnTo>
                <a:cubicBezTo>
                  <a:pt x="7408226" y="0"/>
                  <a:pt x="8001001" y="592775"/>
                  <a:pt x="8001001" y="1324001"/>
                </a:cubicBezTo>
                <a:lnTo>
                  <a:pt x="8001001" y="7943850"/>
                </a:lnTo>
                <a:lnTo>
                  <a:pt x="0" y="7943850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82325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bg>
      <p:bgPr>
        <a:gradFill flip="none" rotWithShape="1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C9A16A4F-0841-9B8C-E8A2-F9E1FDBD93D8}"/>
              </a:ext>
            </a:extLst>
          </p:cNvPr>
          <p:cNvSpPr/>
          <p:nvPr userDrawn="1"/>
        </p:nvSpPr>
        <p:spPr>
          <a:xfrm rot="5400000">
            <a:off x="4628076" y="-3499055"/>
            <a:ext cx="8028958" cy="17285110"/>
          </a:xfrm>
          <a:prstGeom prst="round2SameRect">
            <a:avLst>
              <a:gd name="adj1" fmla="val 674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60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F796EC8-4478-6D47-9A84-8BAECA90E0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019554" y="1129020"/>
            <a:ext cx="6080077" cy="8028957"/>
          </a:xfrm>
          <a:custGeom>
            <a:avLst/>
            <a:gdLst>
              <a:gd name="connsiteX0" fmla="*/ 0 w 6305549"/>
              <a:gd name="connsiteY0" fmla="*/ 0 h 7512946"/>
              <a:gd name="connsiteX1" fmla="*/ 6305549 w 6305549"/>
              <a:gd name="connsiteY1" fmla="*/ 0 h 7512946"/>
              <a:gd name="connsiteX2" fmla="*/ 6305549 w 6305549"/>
              <a:gd name="connsiteY2" fmla="*/ 7512946 h 7512946"/>
              <a:gd name="connsiteX3" fmla="*/ 0 w 6305549"/>
              <a:gd name="connsiteY3" fmla="*/ 7512946 h 7512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5549" h="7512946">
                <a:moveTo>
                  <a:pt x="0" y="0"/>
                </a:moveTo>
                <a:lnTo>
                  <a:pt x="6305549" y="0"/>
                </a:lnTo>
                <a:lnTo>
                  <a:pt x="6305549" y="7512946"/>
                </a:lnTo>
                <a:lnTo>
                  <a:pt x="0" y="7512946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95029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0A44BF-459C-9F56-7347-3D47017C27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34149" y="1764672"/>
            <a:ext cx="4183857" cy="4648200"/>
          </a:xfrm>
          <a:custGeom>
            <a:avLst/>
            <a:gdLst>
              <a:gd name="connsiteX0" fmla="*/ 414035 w 4183857"/>
              <a:gd name="connsiteY0" fmla="*/ 0 h 4648200"/>
              <a:gd name="connsiteX1" fmla="*/ 3769823 w 4183857"/>
              <a:gd name="connsiteY1" fmla="*/ 0 h 4648200"/>
              <a:gd name="connsiteX2" fmla="*/ 4183857 w 4183857"/>
              <a:gd name="connsiteY2" fmla="*/ 414034 h 4648200"/>
              <a:gd name="connsiteX3" fmla="*/ 4183857 w 4183857"/>
              <a:gd name="connsiteY3" fmla="*/ 4234166 h 4648200"/>
              <a:gd name="connsiteX4" fmla="*/ 3769823 w 4183857"/>
              <a:gd name="connsiteY4" fmla="*/ 4648200 h 4648200"/>
              <a:gd name="connsiteX5" fmla="*/ 414035 w 4183857"/>
              <a:gd name="connsiteY5" fmla="*/ 4648200 h 4648200"/>
              <a:gd name="connsiteX6" fmla="*/ 0 w 4183857"/>
              <a:gd name="connsiteY6" fmla="*/ 4234166 h 4648200"/>
              <a:gd name="connsiteX7" fmla="*/ 0 w 4183857"/>
              <a:gd name="connsiteY7" fmla="*/ 414034 h 4648200"/>
              <a:gd name="connsiteX8" fmla="*/ 414035 w 4183857"/>
              <a:gd name="connsiteY8" fmla="*/ 0 h 464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3857" h="4648200">
                <a:moveTo>
                  <a:pt x="414035" y="0"/>
                </a:moveTo>
                <a:lnTo>
                  <a:pt x="3769823" y="0"/>
                </a:lnTo>
                <a:cubicBezTo>
                  <a:pt x="3998488" y="0"/>
                  <a:pt x="4183857" y="185369"/>
                  <a:pt x="4183857" y="414034"/>
                </a:cubicBezTo>
                <a:lnTo>
                  <a:pt x="4183857" y="4234166"/>
                </a:lnTo>
                <a:cubicBezTo>
                  <a:pt x="4183857" y="4462831"/>
                  <a:pt x="3998488" y="4648200"/>
                  <a:pt x="3769823" y="4648200"/>
                </a:cubicBezTo>
                <a:lnTo>
                  <a:pt x="414035" y="4648200"/>
                </a:lnTo>
                <a:cubicBezTo>
                  <a:pt x="185369" y="4648200"/>
                  <a:pt x="0" y="4462831"/>
                  <a:pt x="0" y="4234166"/>
                </a:cubicBezTo>
                <a:lnTo>
                  <a:pt x="0" y="414034"/>
                </a:lnTo>
                <a:cubicBezTo>
                  <a:pt x="0" y="185369"/>
                  <a:pt x="185369" y="0"/>
                  <a:pt x="414035" y="0"/>
                </a:cubicBezTo>
                <a:close/>
              </a:path>
            </a:pathLst>
          </a:custGeom>
          <a:pattFill prst="pct25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95706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42C5C1B-3C17-BDBE-6316-C606EBF1D5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39849" y="1197422"/>
            <a:ext cx="8454892" cy="6655993"/>
          </a:xfrm>
          <a:custGeom>
            <a:avLst/>
            <a:gdLst>
              <a:gd name="connsiteX0" fmla="*/ 6992763 w 8454892"/>
              <a:gd name="connsiteY0" fmla="*/ 2218739 h 6655993"/>
              <a:gd name="connsiteX1" fmla="*/ 8026645 w 8454892"/>
              <a:gd name="connsiteY1" fmla="*/ 2646988 h 6655993"/>
              <a:gd name="connsiteX2" fmla="*/ 8026645 w 8454892"/>
              <a:gd name="connsiteY2" fmla="*/ 4714753 h 6655993"/>
              <a:gd name="connsiteX3" fmla="*/ 6513652 w 8454892"/>
              <a:gd name="connsiteY3" fmla="*/ 6227745 h 6655993"/>
              <a:gd name="connsiteX4" fmla="*/ 4445886 w 8454892"/>
              <a:gd name="connsiteY4" fmla="*/ 6227745 h 6655993"/>
              <a:gd name="connsiteX5" fmla="*/ 4445888 w 8454892"/>
              <a:gd name="connsiteY5" fmla="*/ 6227745 h 6655993"/>
              <a:gd name="connsiteX6" fmla="*/ 4445888 w 8454892"/>
              <a:gd name="connsiteY6" fmla="*/ 4159980 h 6655993"/>
              <a:gd name="connsiteX7" fmla="*/ 5958880 w 8454892"/>
              <a:gd name="connsiteY7" fmla="*/ 2646988 h 6655993"/>
              <a:gd name="connsiteX8" fmla="*/ 6992763 w 8454892"/>
              <a:gd name="connsiteY8" fmla="*/ 2218739 h 6655993"/>
              <a:gd name="connsiteX9" fmla="*/ 4347857 w 8454892"/>
              <a:gd name="connsiteY9" fmla="*/ 1 h 6655993"/>
              <a:gd name="connsiteX10" fmla="*/ 5544111 w 8454892"/>
              <a:gd name="connsiteY10" fmla="*/ 495505 h 6655993"/>
              <a:gd name="connsiteX11" fmla="*/ 5544111 w 8454892"/>
              <a:gd name="connsiteY11" fmla="*/ 2888015 h 6655993"/>
              <a:gd name="connsiteX12" fmla="*/ 2888014 w 8454892"/>
              <a:gd name="connsiteY12" fmla="*/ 5544110 h 6655993"/>
              <a:gd name="connsiteX13" fmla="*/ 495504 w 8454892"/>
              <a:gd name="connsiteY13" fmla="*/ 5544110 h 6655993"/>
              <a:gd name="connsiteX14" fmla="*/ 495506 w 8454892"/>
              <a:gd name="connsiteY14" fmla="*/ 5544110 h 6655993"/>
              <a:gd name="connsiteX15" fmla="*/ 495506 w 8454892"/>
              <a:gd name="connsiteY15" fmla="*/ 3151600 h 6655993"/>
              <a:gd name="connsiteX16" fmla="*/ 3151601 w 8454892"/>
              <a:gd name="connsiteY16" fmla="*/ 495505 h 6655993"/>
              <a:gd name="connsiteX17" fmla="*/ 4347857 w 8454892"/>
              <a:gd name="connsiteY17" fmla="*/ 1 h 6655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454892" h="6655993">
                <a:moveTo>
                  <a:pt x="6992763" y="2218739"/>
                </a:moveTo>
                <a:cubicBezTo>
                  <a:pt x="7366954" y="2218740"/>
                  <a:pt x="7741146" y="2361488"/>
                  <a:pt x="8026645" y="2646988"/>
                </a:cubicBezTo>
                <a:cubicBezTo>
                  <a:pt x="8597641" y="3217986"/>
                  <a:pt x="8597641" y="4143755"/>
                  <a:pt x="8026645" y="4714753"/>
                </a:cubicBezTo>
                <a:cubicBezTo>
                  <a:pt x="7522313" y="5219084"/>
                  <a:pt x="7017982" y="5723415"/>
                  <a:pt x="6513652" y="6227745"/>
                </a:cubicBezTo>
                <a:cubicBezTo>
                  <a:pt x="5942654" y="6798743"/>
                  <a:pt x="5016884" y="6798743"/>
                  <a:pt x="4445886" y="6227745"/>
                </a:cubicBezTo>
                <a:lnTo>
                  <a:pt x="4445888" y="6227745"/>
                </a:lnTo>
                <a:cubicBezTo>
                  <a:pt x="3874890" y="5656747"/>
                  <a:pt x="3874890" y="4730978"/>
                  <a:pt x="4445888" y="4159980"/>
                </a:cubicBezTo>
                <a:lnTo>
                  <a:pt x="5958880" y="2646988"/>
                </a:lnTo>
                <a:cubicBezTo>
                  <a:pt x="6244378" y="2361489"/>
                  <a:pt x="6618570" y="2218739"/>
                  <a:pt x="6992763" y="2218739"/>
                </a:cubicBezTo>
                <a:close/>
                <a:moveTo>
                  <a:pt x="4347857" y="1"/>
                </a:moveTo>
                <a:cubicBezTo>
                  <a:pt x="4780815" y="1"/>
                  <a:pt x="5213773" y="165169"/>
                  <a:pt x="5544111" y="495505"/>
                </a:cubicBezTo>
                <a:cubicBezTo>
                  <a:pt x="6204784" y="1156178"/>
                  <a:pt x="6204784" y="2227342"/>
                  <a:pt x="5544111" y="2888015"/>
                </a:cubicBezTo>
                <a:cubicBezTo>
                  <a:pt x="4658745" y="3773381"/>
                  <a:pt x="3773380" y="4658745"/>
                  <a:pt x="2888014" y="5544110"/>
                </a:cubicBezTo>
                <a:cubicBezTo>
                  <a:pt x="2227341" y="6204783"/>
                  <a:pt x="1156177" y="6204783"/>
                  <a:pt x="495504" y="5544110"/>
                </a:cubicBezTo>
                <a:lnTo>
                  <a:pt x="495506" y="5544110"/>
                </a:lnTo>
                <a:cubicBezTo>
                  <a:pt x="-165168" y="4883437"/>
                  <a:pt x="-165168" y="3812274"/>
                  <a:pt x="495506" y="3151600"/>
                </a:cubicBezTo>
                <a:lnTo>
                  <a:pt x="3151601" y="495505"/>
                </a:lnTo>
                <a:cubicBezTo>
                  <a:pt x="3481939" y="165169"/>
                  <a:pt x="3914897" y="0"/>
                  <a:pt x="4347857" y="1"/>
                </a:cubicBezTo>
                <a:close/>
              </a:path>
            </a:pathLst>
          </a:custGeo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0793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5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16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A9F8015-91B6-85D8-4DAD-76F4FAB7FF0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8000" cy="102870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</p:txBody>
      </p:sp>
    </p:spTree>
    <p:extLst>
      <p:ext uri="{BB962C8B-B14F-4D97-AF65-F5344CB8AC3E}">
        <p14:creationId xmlns:p14="http://schemas.microsoft.com/office/powerpoint/2010/main" val="13676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9BA5C5-F466-C357-24B0-7D12E8DFD0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639300" y="0"/>
            <a:ext cx="7048500" cy="7076143"/>
          </a:xfrm>
          <a:custGeom>
            <a:avLst/>
            <a:gdLst>
              <a:gd name="connsiteX0" fmla="*/ 0 w 7048500"/>
              <a:gd name="connsiteY0" fmla="*/ 0 h 7076143"/>
              <a:gd name="connsiteX1" fmla="*/ 5873727 w 7048500"/>
              <a:gd name="connsiteY1" fmla="*/ 0 h 7076143"/>
              <a:gd name="connsiteX2" fmla="*/ 7048500 w 7048500"/>
              <a:gd name="connsiteY2" fmla="*/ 1174773 h 7076143"/>
              <a:gd name="connsiteX3" fmla="*/ 7048500 w 7048500"/>
              <a:gd name="connsiteY3" fmla="*/ 7076143 h 7076143"/>
              <a:gd name="connsiteX4" fmla="*/ 0 w 7048500"/>
              <a:gd name="connsiteY4" fmla="*/ 7076143 h 707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48500" h="7076143">
                <a:moveTo>
                  <a:pt x="0" y="0"/>
                </a:moveTo>
                <a:lnTo>
                  <a:pt x="5873727" y="0"/>
                </a:lnTo>
                <a:cubicBezTo>
                  <a:pt x="6522536" y="0"/>
                  <a:pt x="7048500" y="525964"/>
                  <a:pt x="7048500" y="1174773"/>
                </a:cubicBezTo>
                <a:lnTo>
                  <a:pt x="7048500" y="7076143"/>
                </a:lnTo>
                <a:lnTo>
                  <a:pt x="0" y="7076143"/>
                </a:lnTo>
                <a:close/>
              </a:path>
            </a:pathLst>
          </a:custGeom>
          <a:pattFill prst="pct20">
            <a:fgClr>
              <a:srgbClr val="000AFF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</p:txBody>
      </p:sp>
    </p:spTree>
    <p:extLst>
      <p:ext uri="{BB962C8B-B14F-4D97-AF65-F5344CB8AC3E}">
        <p14:creationId xmlns:p14="http://schemas.microsoft.com/office/powerpoint/2010/main" val="149994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F6197C-77BA-4907-8E70-E516782F1C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714382" y="1428750"/>
            <a:ext cx="7813874" cy="6920362"/>
          </a:xfrm>
          <a:custGeom>
            <a:avLst/>
            <a:gdLst>
              <a:gd name="connsiteX0" fmla="*/ 553834 w 7813874"/>
              <a:gd name="connsiteY0" fmla="*/ 0 h 6920362"/>
              <a:gd name="connsiteX1" fmla="*/ 5039253 w 7813874"/>
              <a:gd name="connsiteY1" fmla="*/ 0 h 6920362"/>
              <a:gd name="connsiteX2" fmla="*/ 5593087 w 7813874"/>
              <a:gd name="connsiteY2" fmla="*/ 553834 h 6920362"/>
              <a:gd name="connsiteX3" fmla="*/ 5593087 w 7813874"/>
              <a:gd name="connsiteY3" fmla="*/ 2223267 h 6920362"/>
              <a:gd name="connsiteX4" fmla="*/ 7260040 w 7813874"/>
              <a:gd name="connsiteY4" fmla="*/ 2223267 h 6920362"/>
              <a:gd name="connsiteX5" fmla="*/ 7813874 w 7813874"/>
              <a:gd name="connsiteY5" fmla="*/ 2777101 h 6920362"/>
              <a:gd name="connsiteX6" fmla="*/ 7813874 w 7813874"/>
              <a:gd name="connsiteY6" fmla="*/ 6366528 h 6920362"/>
              <a:gd name="connsiteX7" fmla="*/ 7260040 w 7813874"/>
              <a:gd name="connsiteY7" fmla="*/ 6920362 h 6920362"/>
              <a:gd name="connsiteX8" fmla="*/ 1764501 w 7813874"/>
              <a:gd name="connsiteY8" fmla="*/ 6920362 h 6920362"/>
              <a:gd name="connsiteX9" fmla="*/ 1210667 w 7813874"/>
              <a:gd name="connsiteY9" fmla="*/ 6366528 h 6920362"/>
              <a:gd name="connsiteX10" fmla="*/ 1210667 w 7813874"/>
              <a:gd name="connsiteY10" fmla="*/ 4697095 h 6920362"/>
              <a:gd name="connsiteX11" fmla="*/ 553834 w 7813874"/>
              <a:gd name="connsiteY11" fmla="*/ 4697095 h 6920362"/>
              <a:gd name="connsiteX12" fmla="*/ 0 w 7813874"/>
              <a:gd name="connsiteY12" fmla="*/ 4143261 h 6920362"/>
              <a:gd name="connsiteX13" fmla="*/ 0 w 7813874"/>
              <a:gd name="connsiteY13" fmla="*/ 553834 h 6920362"/>
              <a:gd name="connsiteX14" fmla="*/ 553834 w 7813874"/>
              <a:gd name="connsiteY14" fmla="*/ 0 h 692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13874" h="6920362">
                <a:moveTo>
                  <a:pt x="553834" y="0"/>
                </a:moveTo>
                <a:lnTo>
                  <a:pt x="5039253" y="0"/>
                </a:lnTo>
                <a:cubicBezTo>
                  <a:pt x="5345127" y="0"/>
                  <a:pt x="5593087" y="247960"/>
                  <a:pt x="5593087" y="553834"/>
                </a:cubicBezTo>
                <a:lnTo>
                  <a:pt x="5593087" y="2223267"/>
                </a:lnTo>
                <a:lnTo>
                  <a:pt x="7260040" y="2223267"/>
                </a:lnTo>
                <a:cubicBezTo>
                  <a:pt x="7565914" y="2223267"/>
                  <a:pt x="7813874" y="2471227"/>
                  <a:pt x="7813874" y="2777101"/>
                </a:cubicBezTo>
                <a:lnTo>
                  <a:pt x="7813874" y="6366528"/>
                </a:lnTo>
                <a:cubicBezTo>
                  <a:pt x="7813874" y="6672402"/>
                  <a:pt x="7565914" y="6920362"/>
                  <a:pt x="7260040" y="6920362"/>
                </a:cubicBezTo>
                <a:lnTo>
                  <a:pt x="1764501" y="6920362"/>
                </a:lnTo>
                <a:cubicBezTo>
                  <a:pt x="1458627" y="6920362"/>
                  <a:pt x="1210667" y="6672402"/>
                  <a:pt x="1210667" y="6366528"/>
                </a:cubicBezTo>
                <a:lnTo>
                  <a:pt x="1210667" y="4697095"/>
                </a:lnTo>
                <a:lnTo>
                  <a:pt x="553834" y="4697095"/>
                </a:lnTo>
                <a:cubicBezTo>
                  <a:pt x="247960" y="4697095"/>
                  <a:pt x="0" y="4449135"/>
                  <a:pt x="0" y="4143261"/>
                </a:cubicBezTo>
                <a:lnTo>
                  <a:pt x="0" y="553834"/>
                </a:lnTo>
                <a:cubicBezTo>
                  <a:pt x="0" y="247960"/>
                  <a:pt x="247960" y="0"/>
                  <a:pt x="553834" y="0"/>
                </a:cubicBezTo>
                <a:close/>
              </a:path>
            </a:pathLst>
          </a:custGeom>
          <a:pattFill prst="pct20">
            <a:fgClr>
              <a:srgbClr val="000AFF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</p:txBody>
      </p:sp>
    </p:spTree>
    <p:extLst>
      <p:ext uri="{BB962C8B-B14F-4D97-AF65-F5344CB8AC3E}">
        <p14:creationId xmlns:p14="http://schemas.microsoft.com/office/powerpoint/2010/main" val="2671518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22DE2-859E-6C4E-A849-1CA1B3CAEC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08414"/>
            <a:ext cx="4133850" cy="7470174"/>
          </a:xfrm>
          <a:custGeom>
            <a:avLst/>
            <a:gdLst>
              <a:gd name="connsiteX0" fmla="*/ 0 w 4133850"/>
              <a:gd name="connsiteY0" fmla="*/ 0 h 7470174"/>
              <a:gd name="connsiteX1" fmla="*/ 3444861 w 4133850"/>
              <a:gd name="connsiteY1" fmla="*/ 0 h 7470174"/>
              <a:gd name="connsiteX2" fmla="*/ 4133850 w 4133850"/>
              <a:gd name="connsiteY2" fmla="*/ 688989 h 7470174"/>
              <a:gd name="connsiteX3" fmla="*/ 4133850 w 4133850"/>
              <a:gd name="connsiteY3" fmla="*/ 6781186 h 7470174"/>
              <a:gd name="connsiteX4" fmla="*/ 3444861 w 4133850"/>
              <a:gd name="connsiteY4" fmla="*/ 7470174 h 7470174"/>
              <a:gd name="connsiteX5" fmla="*/ 0 w 4133850"/>
              <a:gd name="connsiteY5" fmla="*/ 7470174 h 7470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3850" h="7470174">
                <a:moveTo>
                  <a:pt x="0" y="0"/>
                </a:moveTo>
                <a:lnTo>
                  <a:pt x="3444861" y="0"/>
                </a:lnTo>
                <a:cubicBezTo>
                  <a:pt x="3825379" y="0"/>
                  <a:pt x="4133850" y="308471"/>
                  <a:pt x="4133850" y="688989"/>
                </a:cubicBezTo>
                <a:lnTo>
                  <a:pt x="4133850" y="6781186"/>
                </a:lnTo>
                <a:cubicBezTo>
                  <a:pt x="4133850" y="7161704"/>
                  <a:pt x="3825379" y="7470174"/>
                  <a:pt x="3444861" y="7470174"/>
                </a:cubicBezTo>
                <a:lnTo>
                  <a:pt x="0" y="7470174"/>
                </a:lnTo>
                <a:close/>
              </a:path>
            </a:pathLst>
          </a:custGeom>
          <a:pattFill prst="pct20">
            <a:fgClr>
              <a:srgbClr val="000AFF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</p:txBody>
      </p:sp>
    </p:spTree>
    <p:extLst>
      <p:ext uri="{BB962C8B-B14F-4D97-AF65-F5344CB8AC3E}">
        <p14:creationId xmlns:p14="http://schemas.microsoft.com/office/powerpoint/2010/main" val="3416333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3EE6911D-785A-1643-09B4-66AC36697798}"/>
              </a:ext>
            </a:extLst>
          </p:cNvPr>
          <p:cNvSpPr/>
          <p:nvPr userDrawn="1"/>
        </p:nvSpPr>
        <p:spPr>
          <a:xfrm rot="16200000">
            <a:off x="12956953" y="-599489"/>
            <a:ext cx="3537392" cy="7124702"/>
          </a:xfrm>
          <a:prstGeom prst="round1Rect">
            <a:avLst>
              <a:gd name="adj" fmla="val 23991"/>
            </a:avLst>
          </a:prstGeom>
          <a:gradFill flip="none" rotWithShape="1">
            <a:gsLst>
              <a:gs pos="100000">
                <a:srgbClr val="5C60BA"/>
              </a:gs>
              <a:gs pos="58000">
                <a:srgbClr val="787BE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F8D3B3-53F6-0184-FDFB-EFEDAA04D5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839200" y="2266950"/>
            <a:ext cx="7467600" cy="5753100"/>
          </a:xfrm>
          <a:custGeom>
            <a:avLst/>
            <a:gdLst>
              <a:gd name="connsiteX0" fmla="*/ 539756 w 7467600"/>
              <a:gd name="connsiteY0" fmla="*/ 0 h 5753100"/>
              <a:gd name="connsiteX1" fmla="*/ 6927844 w 7467600"/>
              <a:gd name="connsiteY1" fmla="*/ 0 h 5753100"/>
              <a:gd name="connsiteX2" fmla="*/ 7467600 w 7467600"/>
              <a:gd name="connsiteY2" fmla="*/ 539756 h 5753100"/>
              <a:gd name="connsiteX3" fmla="*/ 7467600 w 7467600"/>
              <a:gd name="connsiteY3" fmla="*/ 5213344 h 5753100"/>
              <a:gd name="connsiteX4" fmla="*/ 6927844 w 7467600"/>
              <a:gd name="connsiteY4" fmla="*/ 5753100 h 5753100"/>
              <a:gd name="connsiteX5" fmla="*/ 539756 w 7467600"/>
              <a:gd name="connsiteY5" fmla="*/ 5753100 h 5753100"/>
              <a:gd name="connsiteX6" fmla="*/ 0 w 7467600"/>
              <a:gd name="connsiteY6" fmla="*/ 5213344 h 5753100"/>
              <a:gd name="connsiteX7" fmla="*/ 0 w 7467600"/>
              <a:gd name="connsiteY7" fmla="*/ 539756 h 5753100"/>
              <a:gd name="connsiteX8" fmla="*/ 539756 w 7467600"/>
              <a:gd name="connsiteY8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7600" h="5753100">
                <a:moveTo>
                  <a:pt x="539756" y="0"/>
                </a:moveTo>
                <a:lnTo>
                  <a:pt x="6927844" y="0"/>
                </a:lnTo>
                <a:cubicBezTo>
                  <a:pt x="7225943" y="0"/>
                  <a:pt x="7467600" y="241657"/>
                  <a:pt x="7467600" y="539756"/>
                </a:cubicBezTo>
                <a:lnTo>
                  <a:pt x="7467600" y="5213344"/>
                </a:lnTo>
                <a:cubicBezTo>
                  <a:pt x="7467600" y="5511443"/>
                  <a:pt x="7225943" y="5753100"/>
                  <a:pt x="6927844" y="5753100"/>
                </a:cubicBezTo>
                <a:lnTo>
                  <a:pt x="539756" y="5753100"/>
                </a:lnTo>
                <a:cubicBezTo>
                  <a:pt x="241657" y="5753100"/>
                  <a:pt x="0" y="5511443"/>
                  <a:pt x="0" y="5213344"/>
                </a:cubicBezTo>
                <a:lnTo>
                  <a:pt x="0" y="539756"/>
                </a:lnTo>
                <a:cubicBezTo>
                  <a:pt x="0" y="241657"/>
                  <a:pt x="241657" y="0"/>
                  <a:pt x="539756" y="0"/>
                </a:cubicBezTo>
                <a:close/>
              </a:path>
            </a:pathLst>
          </a:custGeom>
          <a:pattFill prst="pct20">
            <a:fgClr>
              <a:srgbClr val="000AFF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25844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D02DB-43AE-B40D-0E31-1F5BE3D0BEB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" y="2"/>
            <a:ext cx="7029454" cy="10287001"/>
          </a:xfrm>
          <a:custGeom>
            <a:avLst/>
            <a:gdLst>
              <a:gd name="connsiteX0" fmla="*/ 0 w 7772406"/>
              <a:gd name="connsiteY0" fmla="*/ 0 h 10287001"/>
              <a:gd name="connsiteX1" fmla="*/ 3886203 w 7772406"/>
              <a:gd name="connsiteY1" fmla="*/ 0 h 10287001"/>
              <a:gd name="connsiteX2" fmla="*/ 7772406 w 7772406"/>
              <a:gd name="connsiteY2" fmla="*/ 3886203 h 10287001"/>
              <a:gd name="connsiteX3" fmla="*/ 7772406 w 7772406"/>
              <a:gd name="connsiteY3" fmla="*/ 6400798 h 10287001"/>
              <a:gd name="connsiteX4" fmla="*/ 3886203 w 7772406"/>
              <a:gd name="connsiteY4" fmla="*/ 10287001 h 10287001"/>
              <a:gd name="connsiteX5" fmla="*/ 0 w 7772406"/>
              <a:gd name="connsiteY5" fmla="*/ 10287001 h 10287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406" h="10287001">
                <a:moveTo>
                  <a:pt x="0" y="0"/>
                </a:moveTo>
                <a:lnTo>
                  <a:pt x="3886203" y="0"/>
                </a:lnTo>
                <a:cubicBezTo>
                  <a:pt x="6032494" y="0"/>
                  <a:pt x="7772406" y="1739912"/>
                  <a:pt x="7772406" y="3886203"/>
                </a:cubicBezTo>
                <a:lnTo>
                  <a:pt x="7772406" y="6400798"/>
                </a:lnTo>
                <a:cubicBezTo>
                  <a:pt x="7772406" y="8547089"/>
                  <a:pt x="6032494" y="10287001"/>
                  <a:pt x="3886203" y="10287001"/>
                </a:cubicBezTo>
                <a:lnTo>
                  <a:pt x="0" y="10287001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51907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3A99ED6-8B3C-B4F4-F735-806B4B7D340E}"/>
              </a:ext>
            </a:extLst>
          </p:cNvPr>
          <p:cNvSpPr/>
          <p:nvPr userDrawn="1"/>
        </p:nvSpPr>
        <p:spPr>
          <a:xfrm>
            <a:off x="10096500" y="0"/>
            <a:ext cx="8191500" cy="1028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D0E63B-59C7-D6A4-4067-6C63F31687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91500" y="1619250"/>
            <a:ext cx="5238749" cy="7048500"/>
          </a:xfrm>
          <a:custGeom>
            <a:avLst/>
            <a:gdLst>
              <a:gd name="connsiteX0" fmla="*/ 621686 w 5734050"/>
              <a:gd name="connsiteY0" fmla="*/ 0 h 7048500"/>
              <a:gd name="connsiteX1" fmla="*/ 5112364 w 5734050"/>
              <a:gd name="connsiteY1" fmla="*/ 0 h 7048500"/>
              <a:gd name="connsiteX2" fmla="*/ 5734050 w 5734050"/>
              <a:gd name="connsiteY2" fmla="*/ 621686 h 7048500"/>
              <a:gd name="connsiteX3" fmla="*/ 5734050 w 5734050"/>
              <a:gd name="connsiteY3" fmla="*/ 6426814 h 7048500"/>
              <a:gd name="connsiteX4" fmla="*/ 5112364 w 5734050"/>
              <a:gd name="connsiteY4" fmla="*/ 7048500 h 7048500"/>
              <a:gd name="connsiteX5" fmla="*/ 621686 w 5734050"/>
              <a:gd name="connsiteY5" fmla="*/ 7048500 h 7048500"/>
              <a:gd name="connsiteX6" fmla="*/ 0 w 5734050"/>
              <a:gd name="connsiteY6" fmla="*/ 6426814 h 7048500"/>
              <a:gd name="connsiteX7" fmla="*/ 0 w 5734050"/>
              <a:gd name="connsiteY7" fmla="*/ 621686 h 7048500"/>
              <a:gd name="connsiteX8" fmla="*/ 621686 w 5734050"/>
              <a:gd name="connsiteY8" fmla="*/ 0 h 704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34050" h="7048500">
                <a:moveTo>
                  <a:pt x="621686" y="0"/>
                </a:moveTo>
                <a:lnTo>
                  <a:pt x="5112364" y="0"/>
                </a:lnTo>
                <a:cubicBezTo>
                  <a:pt x="5455712" y="0"/>
                  <a:pt x="5734050" y="278338"/>
                  <a:pt x="5734050" y="621686"/>
                </a:cubicBezTo>
                <a:lnTo>
                  <a:pt x="5734050" y="6426814"/>
                </a:lnTo>
                <a:cubicBezTo>
                  <a:pt x="5734050" y="6770162"/>
                  <a:pt x="5455712" y="7048500"/>
                  <a:pt x="5112364" y="7048500"/>
                </a:cubicBezTo>
                <a:lnTo>
                  <a:pt x="621686" y="7048500"/>
                </a:lnTo>
                <a:cubicBezTo>
                  <a:pt x="278338" y="7048500"/>
                  <a:pt x="0" y="6770162"/>
                  <a:pt x="0" y="6426814"/>
                </a:cubicBezTo>
                <a:lnTo>
                  <a:pt x="0" y="621686"/>
                </a:lnTo>
                <a:cubicBezTo>
                  <a:pt x="0" y="278338"/>
                  <a:pt x="278338" y="0"/>
                  <a:pt x="621686" y="0"/>
                </a:cubicBez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2000"/>
            </a:lvl1pPr>
          </a:lstStyle>
          <a:p>
            <a:r>
              <a:rPr lang="en-ID" dirty="0"/>
              <a:t>Placeholder</a:t>
            </a:r>
          </a:p>
          <a:p>
            <a:r>
              <a:rPr lang="en-ID" dirty="0"/>
              <a:t>Click icon to replace with image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9813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408BD49-47CC-8208-B4DE-19504FD65225}"/>
              </a:ext>
            </a:extLst>
          </p:cNvPr>
          <p:cNvCxnSpPr>
            <a:cxnSpLocks/>
          </p:cNvCxnSpPr>
          <p:nvPr userDrawn="1"/>
        </p:nvCxnSpPr>
        <p:spPr>
          <a:xfrm>
            <a:off x="37875" y="9682810"/>
            <a:ext cx="16291384" cy="0"/>
          </a:xfrm>
          <a:prstGeom prst="line">
            <a:avLst/>
          </a:prstGeom>
          <a:ln>
            <a:solidFill>
              <a:srgbClr val="060D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E58620B0-C196-18A4-56BE-9990B7D4D365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 r="21458" b="-12481"/>
          <a:stretch/>
        </p:blipFill>
        <p:spPr>
          <a:xfrm>
            <a:off x="16717968" y="9565233"/>
            <a:ext cx="718196" cy="24284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290043-F17D-AD83-5F1B-E021CFE0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26A5C54-9D46-E144-2CE2-1FBA54D2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93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accent3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2"/>
          </a:solidFill>
          <a:latin typeface="Helvetica" pitchFamily="2" charset="0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2"/>
          </a:solidFill>
          <a:latin typeface="Helvetica" pitchFamily="2" charset="0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2"/>
          </a:solidFill>
          <a:latin typeface="Helvetica" pitchFamily="2" charset="0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Helvetica" pitchFamily="2" charset="0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Helvetica" pitchFamily="2" charset="0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8636DA2-88BC-B352-336B-F2848AE0E42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" y="0"/>
            <a:ext cx="18287999" cy="10287001"/>
            <a:chOff x="1" y="0"/>
            <a:chExt cx="18287999" cy="10287001"/>
          </a:xfrm>
        </p:grpSpPr>
        <p:pic>
          <p:nvPicPr>
            <p:cNvPr id="2" name="Picture Placeholder 7">
              <a:extLst>
                <a:ext uri="{FF2B5EF4-FFF2-40B4-BE49-F238E27FC236}">
                  <a16:creationId xmlns:a16="http://schemas.microsoft.com/office/drawing/2014/main" id="{450C28FB-EA65-FB06-5F47-D4B59B84043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4" r="18664"/>
            <a:stretch/>
          </p:blipFill>
          <p:spPr>
            <a:xfrm>
              <a:off x="5285232" y="0"/>
              <a:ext cx="13002768" cy="10286990"/>
            </a:xfrm>
            <a:prstGeom prst="rect">
              <a:avLst/>
            </a:prstGeom>
            <a:pattFill prst="pct10">
              <a:fgClr>
                <a:schemeClr val="accent3"/>
              </a:fgClr>
              <a:bgClr>
                <a:schemeClr val="tx1"/>
              </a:bgClr>
            </a:pattFill>
            <a:effectLst>
              <a:softEdge rad="0"/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5BA534-0246-6A09-FDF8-72993A5E71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" y="1"/>
              <a:ext cx="15723704" cy="10287000"/>
            </a:xfrm>
            <a:prstGeom prst="rect">
              <a:avLst/>
            </a:prstGeom>
            <a:gradFill>
              <a:gsLst>
                <a:gs pos="40000">
                  <a:schemeClr val="tx1"/>
                </a:gs>
                <a:gs pos="77000">
                  <a:schemeClr val="tx1">
                    <a:alpha val="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BA5F10-8C99-9F7A-30F5-278182609CCA}"/>
              </a:ext>
            </a:extLst>
          </p:cNvPr>
          <p:cNvSpPr txBox="1"/>
          <p:nvPr/>
        </p:nvSpPr>
        <p:spPr>
          <a:xfrm>
            <a:off x="1777676" y="2037808"/>
            <a:ext cx="7366324" cy="40757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Session Title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bg1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rPr>
              <a:t>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F2BE8-6E71-1DF4-086D-205E13F442F5}"/>
              </a:ext>
            </a:extLst>
          </p:cNvPr>
          <p:cNvSpPr txBox="1"/>
          <p:nvPr/>
        </p:nvSpPr>
        <p:spPr>
          <a:xfrm>
            <a:off x="1777674" y="6933193"/>
            <a:ext cx="7902097" cy="1812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Helvetica Light" panose="020B0403020202020204" pitchFamily="34" charset="0"/>
              </a:rPr>
              <a:t>Presenter Name &lt;OR&gt; Subtitle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00FDC7-0BB5-E1C6-9618-6542EC1886CA}"/>
              </a:ext>
            </a:extLst>
          </p:cNvPr>
          <p:cNvGrpSpPr/>
          <p:nvPr/>
        </p:nvGrpSpPr>
        <p:grpSpPr>
          <a:xfrm>
            <a:off x="0" y="1326565"/>
            <a:ext cx="3137390" cy="430062"/>
            <a:chOff x="0" y="1553138"/>
            <a:chExt cx="3137390" cy="430062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371C0BC3-E205-2B0F-BAF2-3CDE4FD0C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21458" b="-12481"/>
            <a:stretch/>
          </p:blipFill>
          <p:spPr>
            <a:xfrm>
              <a:off x="1865524" y="1553138"/>
              <a:ext cx="1271866" cy="430062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6D99A1-7563-9CD0-D8C1-17B8E5DB520E}"/>
                </a:ext>
              </a:extLst>
            </p:cNvPr>
            <p:cNvCxnSpPr/>
            <p:nvPr/>
          </p:nvCxnSpPr>
          <p:spPr>
            <a:xfrm flipH="1">
              <a:off x="0" y="1769165"/>
              <a:ext cx="1451113" cy="0"/>
            </a:xfrm>
            <a:prstGeom prst="line">
              <a:avLst/>
            </a:prstGeom>
            <a:ln w="25400"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2618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75A5B6-A25B-6C1A-4AD1-4ECAC83246C1}"/>
              </a:ext>
            </a:extLst>
          </p:cNvPr>
          <p:cNvSpPr/>
          <p:nvPr/>
        </p:nvSpPr>
        <p:spPr>
          <a:xfrm>
            <a:off x="1238250" y="1695450"/>
            <a:ext cx="8782050" cy="6896100"/>
          </a:xfrm>
          <a:prstGeom prst="roundRect">
            <a:avLst>
              <a:gd name="adj" fmla="val 7827"/>
            </a:avLst>
          </a:prstGeom>
          <a:gradFill flip="none" rotWithShape="1">
            <a:gsLst>
              <a:gs pos="54000">
                <a:srgbClr val="787BE5"/>
              </a:gs>
              <a:gs pos="100000">
                <a:srgbClr val="3F448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B03900-AB46-039E-F4A1-CA066C9EC03B}"/>
              </a:ext>
            </a:extLst>
          </p:cNvPr>
          <p:cNvSpPr txBox="1"/>
          <p:nvPr/>
        </p:nvSpPr>
        <p:spPr>
          <a:xfrm>
            <a:off x="2521743" y="2872719"/>
            <a:ext cx="5498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Meeting Customers Where They Are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9800C-1A6A-6374-BE9C-483105580F83}"/>
              </a:ext>
            </a:extLst>
          </p:cNvPr>
          <p:cNvSpPr txBox="1"/>
          <p:nvPr/>
        </p:nvSpPr>
        <p:spPr>
          <a:xfrm>
            <a:off x="2521744" y="4493181"/>
            <a:ext cx="5509874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dipiscing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 Nec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nisl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</a:t>
            </a:r>
            <a:endParaRPr lang="en-ID" sz="2400" dirty="0">
              <a:solidFill>
                <a:schemeClr val="bg1"/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F4BC478-95D9-0345-224B-9CB873D0EEDE}"/>
              </a:ext>
            </a:extLst>
          </p:cNvPr>
          <p:cNvSpPr/>
          <p:nvPr/>
        </p:nvSpPr>
        <p:spPr>
          <a:xfrm>
            <a:off x="8782050" y="2776733"/>
            <a:ext cx="3314700" cy="3314700"/>
          </a:xfrm>
          <a:prstGeom prst="roundRect">
            <a:avLst/>
          </a:prstGeom>
          <a:solidFill>
            <a:srgbClr val="060D39"/>
          </a:solidFill>
          <a:ln w="15875">
            <a:solidFill>
              <a:srgbClr val="000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2D04F3-0F9E-F67B-7E87-729E847C73BA}"/>
              </a:ext>
            </a:extLst>
          </p:cNvPr>
          <p:cNvSpPr txBox="1"/>
          <p:nvPr/>
        </p:nvSpPr>
        <p:spPr>
          <a:xfrm>
            <a:off x="10020300" y="3710808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73%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EE11C25-54D0-8648-9A43-E3CC89A13BCF}"/>
              </a:ext>
            </a:extLst>
          </p:cNvPr>
          <p:cNvSpPr/>
          <p:nvPr/>
        </p:nvSpPr>
        <p:spPr>
          <a:xfrm rot="10800000">
            <a:off x="9420225" y="3825874"/>
            <a:ext cx="435768" cy="447675"/>
          </a:xfrm>
          <a:prstGeom prst="downArrow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859449-4D13-87B8-F426-94705A0561AD}"/>
              </a:ext>
            </a:extLst>
          </p:cNvPr>
          <p:cNvSpPr txBox="1"/>
          <p:nvPr/>
        </p:nvSpPr>
        <p:spPr>
          <a:xfrm>
            <a:off x="9372997" y="4554086"/>
            <a:ext cx="241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Your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Here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34D909-299F-6997-94E2-5F8CD0F75EBF}"/>
              </a:ext>
            </a:extLst>
          </p:cNvPr>
          <p:cNvSpPr/>
          <p:nvPr/>
        </p:nvSpPr>
        <p:spPr>
          <a:xfrm>
            <a:off x="12382897" y="2776733"/>
            <a:ext cx="3314700" cy="3314700"/>
          </a:xfrm>
          <a:prstGeom prst="roundRect">
            <a:avLst/>
          </a:prstGeom>
          <a:solidFill>
            <a:srgbClr val="060D39"/>
          </a:solidFill>
          <a:ln w="15875">
            <a:solidFill>
              <a:srgbClr val="000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38BF7-C37F-0F22-3AE0-AA59B762BF54}"/>
              </a:ext>
            </a:extLst>
          </p:cNvPr>
          <p:cNvSpPr txBox="1"/>
          <p:nvPr/>
        </p:nvSpPr>
        <p:spPr>
          <a:xfrm>
            <a:off x="13621147" y="3710808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80%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DBB06690-9663-5E12-06E7-855823C18071}"/>
              </a:ext>
            </a:extLst>
          </p:cNvPr>
          <p:cNvSpPr/>
          <p:nvPr/>
        </p:nvSpPr>
        <p:spPr>
          <a:xfrm rot="10800000">
            <a:off x="13021072" y="3825874"/>
            <a:ext cx="435768" cy="447675"/>
          </a:xfrm>
          <a:prstGeom prst="downArrow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70A8E6-4A71-777D-6D87-CB76EEA2FDFE}"/>
              </a:ext>
            </a:extLst>
          </p:cNvPr>
          <p:cNvSpPr txBox="1"/>
          <p:nvPr/>
        </p:nvSpPr>
        <p:spPr>
          <a:xfrm>
            <a:off x="12973844" y="4554086"/>
            <a:ext cx="241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Your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Here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05A171-466F-F5B0-7D47-F70DBCED6B77}"/>
              </a:ext>
            </a:extLst>
          </p:cNvPr>
          <p:cNvSpPr txBox="1"/>
          <p:nvPr/>
        </p:nvSpPr>
        <p:spPr>
          <a:xfrm>
            <a:off x="10770732" y="6570209"/>
            <a:ext cx="5183783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labore.</a:t>
            </a:r>
            <a:endParaRPr lang="en-ID" sz="20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87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D20B31-9116-2EB6-75EC-034ACE38CF95}"/>
              </a:ext>
            </a:extLst>
          </p:cNvPr>
          <p:cNvGrpSpPr/>
          <p:nvPr/>
        </p:nvGrpSpPr>
        <p:grpSpPr>
          <a:xfrm>
            <a:off x="11429998" y="1943100"/>
            <a:ext cx="819151" cy="819150"/>
            <a:chOff x="9143998" y="1409700"/>
            <a:chExt cx="819151" cy="81915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472238D-BD13-2E63-3EF6-CD3C4D426AAC}"/>
                </a:ext>
              </a:extLst>
            </p:cNvPr>
            <p:cNvSpPr/>
            <p:nvPr/>
          </p:nvSpPr>
          <p:spPr>
            <a:xfrm>
              <a:off x="9143999" y="1409700"/>
              <a:ext cx="819150" cy="8191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128108-D84E-4111-974F-EBF5A5407DE9}"/>
                </a:ext>
              </a:extLst>
            </p:cNvPr>
            <p:cNvSpPr txBox="1"/>
            <p:nvPr/>
          </p:nvSpPr>
          <p:spPr>
            <a:xfrm>
              <a:off x="9143998" y="1619220"/>
              <a:ext cx="819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01</a:t>
              </a:r>
              <a:endParaRPr lang="en-ID" sz="2000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B9BA319-C4D6-E96F-26B6-7D5C66CA57E7}"/>
              </a:ext>
            </a:extLst>
          </p:cNvPr>
          <p:cNvSpPr txBox="1"/>
          <p:nvPr/>
        </p:nvSpPr>
        <p:spPr>
          <a:xfrm>
            <a:off x="12753409" y="2351760"/>
            <a:ext cx="4448741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 piscing elit sed do eiusmod tempor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incidunt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64D3C-4B66-643F-7137-FFF95946FEF4}"/>
              </a:ext>
            </a:extLst>
          </p:cNvPr>
          <p:cNvSpPr txBox="1"/>
          <p:nvPr/>
        </p:nvSpPr>
        <p:spPr>
          <a:xfrm>
            <a:off x="12753407" y="188251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EF1431E-7767-B058-EB43-EFE16D38713B}"/>
              </a:ext>
            </a:extLst>
          </p:cNvPr>
          <p:cNvGrpSpPr/>
          <p:nvPr/>
        </p:nvGrpSpPr>
        <p:grpSpPr>
          <a:xfrm>
            <a:off x="11429998" y="4324350"/>
            <a:ext cx="819151" cy="819150"/>
            <a:chOff x="9143998" y="1409700"/>
            <a:chExt cx="819151" cy="81915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892992B-317B-0C49-D8D9-A8A21771AF88}"/>
                </a:ext>
              </a:extLst>
            </p:cNvPr>
            <p:cNvSpPr/>
            <p:nvPr/>
          </p:nvSpPr>
          <p:spPr>
            <a:xfrm>
              <a:off x="9143999" y="1409700"/>
              <a:ext cx="819150" cy="8191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B2285B-960C-D176-1926-5E226D75F905}"/>
                </a:ext>
              </a:extLst>
            </p:cNvPr>
            <p:cNvSpPr txBox="1"/>
            <p:nvPr/>
          </p:nvSpPr>
          <p:spPr>
            <a:xfrm>
              <a:off x="9143998" y="1619220"/>
              <a:ext cx="819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02</a:t>
              </a:r>
              <a:endParaRPr lang="en-ID" sz="2000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6A79396-DE4E-2099-28E4-9E8DE5158E6F}"/>
              </a:ext>
            </a:extLst>
          </p:cNvPr>
          <p:cNvSpPr txBox="1"/>
          <p:nvPr/>
        </p:nvSpPr>
        <p:spPr>
          <a:xfrm>
            <a:off x="12753409" y="4733010"/>
            <a:ext cx="4448741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piscing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incidunt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dolore magna.</a:t>
            </a:r>
            <a:endParaRPr lang="en-ID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B1B0AA-9653-8F61-FF56-26311EE466C3}"/>
              </a:ext>
            </a:extLst>
          </p:cNvPr>
          <p:cNvSpPr txBox="1"/>
          <p:nvPr/>
        </p:nvSpPr>
        <p:spPr>
          <a:xfrm>
            <a:off x="12753407" y="426376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F6C3B1-586E-E807-7F60-F82EF96003B6}"/>
              </a:ext>
            </a:extLst>
          </p:cNvPr>
          <p:cNvGrpSpPr/>
          <p:nvPr/>
        </p:nvGrpSpPr>
        <p:grpSpPr>
          <a:xfrm>
            <a:off x="11429998" y="6705600"/>
            <a:ext cx="819151" cy="819150"/>
            <a:chOff x="9143998" y="1409700"/>
            <a:chExt cx="819151" cy="81915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CBADBA8-02EB-585B-EFA0-C8DADAA296E6}"/>
                </a:ext>
              </a:extLst>
            </p:cNvPr>
            <p:cNvSpPr/>
            <p:nvPr/>
          </p:nvSpPr>
          <p:spPr>
            <a:xfrm>
              <a:off x="9143999" y="1409700"/>
              <a:ext cx="819150" cy="81915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196C3E7-1177-48B2-C5C6-5937060EC3A5}"/>
                </a:ext>
              </a:extLst>
            </p:cNvPr>
            <p:cNvSpPr txBox="1"/>
            <p:nvPr/>
          </p:nvSpPr>
          <p:spPr>
            <a:xfrm>
              <a:off x="9143998" y="1619220"/>
              <a:ext cx="819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03</a:t>
              </a:r>
              <a:endParaRPr lang="en-ID" sz="2000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07AAC0A-FA14-4A1A-DD52-58AA3A3D8AA4}"/>
              </a:ext>
            </a:extLst>
          </p:cNvPr>
          <p:cNvSpPr txBox="1"/>
          <p:nvPr/>
        </p:nvSpPr>
        <p:spPr>
          <a:xfrm>
            <a:off x="12753409" y="7114260"/>
            <a:ext cx="4448741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 piscing elit sed do eiusmod tempor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incidunt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E3C3C8-7645-AC1A-BE01-10B21AC64DC0}"/>
              </a:ext>
            </a:extLst>
          </p:cNvPr>
          <p:cNvSpPr txBox="1"/>
          <p:nvPr/>
        </p:nvSpPr>
        <p:spPr>
          <a:xfrm>
            <a:off x="12753407" y="664501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36E508-F99D-A481-C530-B5AE6910D92F}"/>
              </a:ext>
            </a:extLst>
          </p:cNvPr>
          <p:cNvSpPr txBox="1"/>
          <p:nvPr/>
        </p:nvSpPr>
        <p:spPr>
          <a:xfrm>
            <a:off x="5385195" y="2189586"/>
            <a:ext cx="5403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Leveraging Your Digital Showroom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834CCB-5748-453A-4F17-79355DD7E190}"/>
              </a:ext>
            </a:extLst>
          </p:cNvPr>
          <p:cNvSpPr txBox="1"/>
          <p:nvPr/>
        </p:nvSpPr>
        <p:spPr>
          <a:xfrm>
            <a:off x="5385195" y="3863216"/>
            <a:ext cx="5187555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turan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donasi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24C4AA-36FE-7F6F-5CE7-E6A5E18AF233}"/>
              </a:ext>
            </a:extLst>
          </p:cNvPr>
          <p:cNvSpPr txBox="1"/>
          <p:nvPr/>
        </p:nvSpPr>
        <p:spPr>
          <a:xfrm>
            <a:off x="5385195" y="7091406"/>
            <a:ext cx="2349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  <a:latin typeface="Helvetica Neue" panose="02000503000000020004" pitchFamily="2" charset="0"/>
              </a:rPr>
              <a:t>52K</a:t>
            </a:r>
            <a:endParaRPr lang="en-ID" sz="4400" dirty="0">
              <a:solidFill>
                <a:schemeClr val="accent1"/>
              </a:solidFill>
              <a:latin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B5A842-BA2C-AED1-CED5-33C6391A6147}"/>
              </a:ext>
            </a:extLst>
          </p:cNvPr>
          <p:cNvSpPr txBox="1"/>
          <p:nvPr/>
        </p:nvSpPr>
        <p:spPr>
          <a:xfrm>
            <a:off x="6725373" y="7245293"/>
            <a:ext cx="343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181A26"/>
                </a:solidFill>
                <a:latin typeface="Helvetica Neue" panose="02000503000000020004" pitchFamily="2" charset="0"/>
              </a:rPr>
              <a:t>Write Anything</a:t>
            </a:r>
            <a:endParaRPr lang="en-ID" sz="2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89542-16E7-96E9-F1C4-891E88BE7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294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59FB2-9A1A-FFA0-C627-0BF4A280AA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BCCCD3D-265B-8FDC-BDFE-6F50E006A55D}"/>
              </a:ext>
            </a:extLst>
          </p:cNvPr>
          <p:cNvSpPr/>
          <p:nvPr/>
        </p:nvSpPr>
        <p:spPr>
          <a:xfrm>
            <a:off x="7927928" y="1322416"/>
            <a:ext cx="8248648" cy="2282219"/>
          </a:xfrm>
          <a:prstGeom prst="roundRect">
            <a:avLst>
              <a:gd name="adj" fmla="val 12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09BB9D3-7E2E-5928-BB6F-DC9B8D135C19}"/>
              </a:ext>
            </a:extLst>
          </p:cNvPr>
          <p:cNvSpPr/>
          <p:nvPr/>
        </p:nvSpPr>
        <p:spPr>
          <a:xfrm>
            <a:off x="8222789" y="1595843"/>
            <a:ext cx="3009900" cy="17353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E1F647-609F-8490-BFC4-B7EB04E3FE11}"/>
              </a:ext>
            </a:extLst>
          </p:cNvPr>
          <p:cNvSpPr txBox="1"/>
          <p:nvPr/>
        </p:nvSpPr>
        <p:spPr>
          <a:xfrm>
            <a:off x="8222789" y="2078805"/>
            <a:ext cx="300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540+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B45301B-DDF3-105E-A84B-A413E9D6AC0B}"/>
              </a:ext>
            </a:extLst>
          </p:cNvPr>
          <p:cNvSpPr txBox="1"/>
          <p:nvPr/>
        </p:nvSpPr>
        <p:spPr>
          <a:xfrm>
            <a:off x="11772609" y="2226217"/>
            <a:ext cx="4115091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 turan adipiscing elit donasi.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2E34E6-45D7-F520-88F5-6A27E00CD5EB}"/>
              </a:ext>
            </a:extLst>
          </p:cNvPr>
          <p:cNvSpPr txBox="1"/>
          <p:nvPr/>
        </p:nvSpPr>
        <p:spPr>
          <a:xfrm>
            <a:off x="11772609" y="1826107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C88C44C-5EE3-8F87-1D02-9A62AAFA1BAF}"/>
              </a:ext>
            </a:extLst>
          </p:cNvPr>
          <p:cNvSpPr/>
          <p:nvPr/>
        </p:nvSpPr>
        <p:spPr>
          <a:xfrm>
            <a:off x="4856268" y="4002391"/>
            <a:ext cx="8248648" cy="2282219"/>
          </a:xfrm>
          <a:prstGeom prst="roundRect">
            <a:avLst>
              <a:gd name="adj" fmla="val 12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8FF129F-BC27-2F40-9124-603BE112AB5D}"/>
              </a:ext>
            </a:extLst>
          </p:cNvPr>
          <p:cNvSpPr/>
          <p:nvPr/>
        </p:nvSpPr>
        <p:spPr>
          <a:xfrm>
            <a:off x="5151129" y="4275818"/>
            <a:ext cx="3009900" cy="17353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18309DA-40F7-E03B-B566-9C6DB00F1CD0}"/>
              </a:ext>
            </a:extLst>
          </p:cNvPr>
          <p:cNvSpPr txBox="1"/>
          <p:nvPr/>
        </p:nvSpPr>
        <p:spPr>
          <a:xfrm>
            <a:off x="6291124" y="4758780"/>
            <a:ext cx="1636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73%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39DAB4A0-3C46-2F02-61E6-9372183B29B4}"/>
              </a:ext>
            </a:extLst>
          </p:cNvPr>
          <p:cNvSpPr/>
          <p:nvPr/>
        </p:nvSpPr>
        <p:spPr>
          <a:xfrm rot="10800000">
            <a:off x="5691049" y="4873846"/>
            <a:ext cx="435768" cy="447675"/>
          </a:xfrm>
          <a:prstGeom prst="downArrow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10F6F08-028F-AB9E-A450-D6265135B35C}"/>
              </a:ext>
            </a:extLst>
          </p:cNvPr>
          <p:cNvSpPr txBox="1"/>
          <p:nvPr/>
        </p:nvSpPr>
        <p:spPr>
          <a:xfrm>
            <a:off x="8700949" y="4906192"/>
            <a:ext cx="4115091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 turan adipiscing elit donasi.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BDE8D7-B73B-8142-DDF0-349A235F8167}"/>
              </a:ext>
            </a:extLst>
          </p:cNvPr>
          <p:cNvSpPr txBox="1"/>
          <p:nvPr/>
        </p:nvSpPr>
        <p:spPr>
          <a:xfrm>
            <a:off x="8700949" y="4506082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DD968985-E270-E6E5-5EC8-4108E97A5B7B}"/>
              </a:ext>
            </a:extLst>
          </p:cNvPr>
          <p:cNvSpPr/>
          <p:nvPr/>
        </p:nvSpPr>
        <p:spPr>
          <a:xfrm>
            <a:off x="7927928" y="6682366"/>
            <a:ext cx="8248648" cy="2282219"/>
          </a:xfrm>
          <a:prstGeom prst="roundRect">
            <a:avLst>
              <a:gd name="adj" fmla="val 12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AE741C7-3138-E618-0847-5451519CCE7F}"/>
              </a:ext>
            </a:extLst>
          </p:cNvPr>
          <p:cNvSpPr/>
          <p:nvPr/>
        </p:nvSpPr>
        <p:spPr>
          <a:xfrm>
            <a:off x="8222789" y="6955793"/>
            <a:ext cx="3009900" cy="173536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88E732F-E0FC-D683-2F79-CCD84F6C01BB}"/>
              </a:ext>
            </a:extLst>
          </p:cNvPr>
          <p:cNvSpPr txBox="1"/>
          <p:nvPr/>
        </p:nvSpPr>
        <p:spPr>
          <a:xfrm>
            <a:off x="8222789" y="7438755"/>
            <a:ext cx="3009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34K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4B9A8C5-8EB3-BD28-666E-73E58708C768}"/>
              </a:ext>
            </a:extLst>
          </p:cNvPr>
          <p:cNvSpPr txBox="1"/>
          <p:nvPr/>
        </p:nvSpPr>
        <p:spPr>
          <a:xfrm>
            <a:off x="11772609" y="7586167"/>
            <a:ext cx="4115091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 turan adipiscing elit donasi.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589BDD0-B3AC-782C-ACC0-4FE88975B191}"/>
              </a:ext>
            </a:extLst>
          </p:cNvPr>
          <p:cNvSpPr txBox="1"/>
          <p:nvPr/>
        </p:nvSpPr>
        <p:spPr>
          <a:xfrm>
            <a:off x="11772609" y="7186057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012B7A8-1261-4706-8815-ADB51C139FC6}"/>
              </a:ext>
            </a:extLst>
          </p:cNvPr>
          <p:cNvSpPr/>
          <p:nvPr/>
        </p:nvSpPr>
        <p:spPr>
          <a:xfrm>
            <a:off x="13269223" y="4002391"/>
            <a:ext cx="2907353" cy="2282219"/>
          </a:xfrm>
          <a:prstGeom prst="roundRect">
            <a:avLst>
              <a:gd name="adj" fmla="val 11659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3" name="Graphic 22" descr="Bar graph with upward trend with solid fill">
            <a:extLst>
              <a:ext uri="{FF2B5EF4-FFF2-40B4-BE49-F238E27FC236}">
                <a16:creationId xmlns:a16="http://schemas.microsoft.com/office/drawing/2014/main" id="{CE898B3D-7105-3B9A-B409-FB3058F9E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52899" y="4626055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0CBEDA2-3707-317A-76C2-23C9D350178E}"/>
              </a:ext>
            </a:extLst>
          </p:cNvPr>
          <p:cNvSpPr txBox="1"/>
          <p:nvPr/>
        </p:nvSpPr>
        <p:spPr>
          <a:xfrm>
            <a:off x="13269223" y="5260836"/>
            <a:ext cx="29073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Global Insights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58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42F56C-CF28-F66D-8782-36E008A2141D}"/>
              </a:ext>
            </a:extLst>
          </p:cNvPr>
          <p:cNvSpPr txBox="1"/>
          <p:nvPr/>
        </p:nvSpPr>
        <p:spPr>
          <a:xfrm>
            <a:off x="1676400" y="1497509"/>
            <a:ext cx="6031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Measurement Secret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B00D5C-5C1C-8EE5-7AA3-105164BE9ED0}"/>
              </a:ext>
            </a:extLst>
          </p:cNvPr>
          <p:cNvSpPr txBox="1"/>
          <p:nvPr/>
        </p:nvSpPr>
        <p:spPr>
          <a:xfrm>
            <a:off x="1676401" y="2355973"/>
            <a:ext cx="5562599" cy="22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m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60F504F-F431-E9A8-B623-7C8A31F7AE5C}"/>
              </a:ext>
            </a:extLst>
          </p:cNvPr>
          <p:cNvSpPr/>
          <p:nvPr/>
        </p:nvSpPr>
        <p:spPr>
          <a:xfrm>
            <a:off x="1676401" y="5405175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C4CFC7-707A-24EF-D832-8EB63A0F15D4}"/>
              </a:ext>
            </a:extLst>
          </p:cNvPr>
          <p:cNvSpPr txBox="1"/>
          <p:nvPr/>
        </p:nvSpPr>
        <p:spPr>
          <a:xfrm>
            <a:off x="1676400" y="5614695"/>
            <a:ext cx="819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01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CDC3D5-A561-F64D-644F-A609F59FB10E}"/>
              </a:ext>
            </a:extLst>
          </p:cNvPr>
          <p:cNvSpPr txBox="1"/>
          <p:nvPr/>
        </p:nvSpPr>
        <p:spPr>
          <a:xfrm>
            <a:off x="2999811" y="5813835"/>
            <a:ext cx="4448741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piscing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elitus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66E276-CB7E-786E-C9CF-80E2257D7DB3}"/>
              </a:ext>
            </a:extLst>
          </p:cNvPr>
          <p:cNvSpPr txBox="1"/>
          <p:nvPr/>
        </p:nvSpPr>
        <p:spPr>
          <a:xfrm>
            <a:off x="2999809" y="5344590"/>
            <a:ext cx="365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1CB2094-7338-0651-1362-BECF177E2E73}"/>
              </a:ext>
            </a:extLst>
          </p:cNvPr>
          <p:cNvSpPr/>
          <p:nvPr/>
        </p:nvSpPr>
        <p:spPr>
          <a:xfrm>
            <a:off x="1676401" y="7136724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305E48-9CD6-5948-4577-AB18DB55D8FB}"/>
              </a:ext>
            </a:extLst>
          </p:cNvPr>
          <p:cNvSpPr txBox="1"/>
          <p:nvPr/>
        </p:nvSpPr>
        <p:spPr>
          <a:xfrm>
            <a:off x="1676400" y="7346244"/>
            <a:ext cx="819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02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C43443-3461-E04F-B72C-A3A5627CA556}"/>
              </a:ext>
            </a:extLst>
          </p:cNvPr>
          <p:cNvSpPr txBox="1"/>
          <p:nvPr/>
        </p:nvSpPr>
        <p:spPr>
          <a:xfrm>
            <a:off x="2999811" y="7545384"/>
            <a:ext cx="4448741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 piscing elitus eiusmod tempor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a.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67A5EA-9FFA-6200-F0A1-5E0D54963B01}"/>
              </a:ext>
            </a:extLst>
          </p:cNvPr>
          <p:cNvSpPr txBox="1"/>
          <p:nvPr/>
        </p:nvSpPr>
        <p:spPr>
          <a:xfrm>
            <a:off x="2999809" y="7076139"/>
            <a:ext cx="3658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C0A7AE1-F1FA-37DA-EB22-6F9E9855A3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23637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6BCB81C6-9652-D853-42DC-6DCE7457BB13}"/>
              </a:ext>
            </a:extLst>
          </p:cNvPr>
          <p:cNvSpPr txBox="1"/>
          <p:nvPr/>
        </p:nvSpPr>
        <p:spPr>
          <a:xfrm>
            <a:off x="1645443" y="4053884"/>
            <a:ext cx="5403057" cy="3916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ciduntu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etusa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sita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Nec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nisl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justo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donec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enimus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vulputate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n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68BDCC-9097-B543-75FA-0F3A0867B989}"/>
              </a:ext>
            </a:extLst>
          </p:cNvPr>
          <p:cNvSpPr txBox="1"/>
          <p:nvPr/>
        </p:nvSpPr>
        <p:spPr>
          <a:xfrm>
            <a:off x="1645443" y="2389852"/>
            <a:ext cx="5403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The First-Party Data Revolution is Now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C63681-C516-42F2-6225-1B779FC8D4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2F6072-4856-D139-889C-60EB1384D111}"/>
              </a:ext>
            </a:extLst>
          </p:cNvPr>
          <p:cNvSpPr/>
          <p:nvPr/>
        </p:nvSpPr>
        <p:spPr>
          <a:xfrm>
            <a:off x="11857881" y="2609436"/>
            <a:ext cx="5316936" cy="2282219"/>
          </a:xfrm>
          <a:prstGeom prst="roundRect">
            <a:avLst>
              <a:gd name="adj" fmla="val 12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8EA8AA-7CFB-9381-696A-AC57AF169732}"/>
              </a:ext>
            </a:extLst>
          </p:cNvPr>
          <p:cNvSpPr txBox="1"/>
          <p:nvPr/>
        </p:nvSpPr>
        <p:spPr>
          <a:xfrm>
            <a:off x="12732608" y="3513237"/>
            <a:ext cx="4115091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 turan adipiscing elit donasi.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B55B74-0AA4-D19C-50F6-9E48322FEE1B}"/>
              </a:ext>
            </a:extLst>
          </p:cNvPr>
          <p:cNvSpPr txBox="1"/>
          <p:nvPr/>
        </p:nvSpPr>
        <p:spPr>
          <a:xfrm>
            <a:off x="12732608" y="3113127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842500B-4442-CA1B-C9A0-8DE0F9827B31}"/>
              </a:ext>
            </a:extLst>
          </p:cNvPr>
          <p:cNvSpPr/>
          <p:nvPr/>
        </p:nvSpPr>
        <p:spPr>
          <a:xfrm>
            <a:off x="11420517" y="3313182"/>
            <a:ext cx="874727" cy="8747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536A56-917B-737A-91A2-BB2D75B51EAF}"/>
              </a:ext>
            </a:extLst>
          </p:cNvPr>
          <p:cNvSpPr txBox="1"/>
          <p:nvPr/>
        </p:nvSpPr>
        <p:spPr>
          <a:xfrm>
            <a:off x="11420517" y="3550490"/>
            <a:ext cx="87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01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C5E4AC9-D652-DD31-F775-F0A35A804936}"/>
              </a:ext>
            </a:extLst>
          </p:cNvPr>
          <p:cNvSpPr/>
          <p:nvPr/>
        </p:nvSpPr>
        <p:spPr>
          <a:xfrm>
            <a:off x="11857881" y="5395346"/>
            <a:ext cx="5316936" cy="2282219"/>
          </a:xfrm>
          <a:prstGeom prst="roundRect">
            <a:avLst>
              <a:gd name="adj" fmla="val 1260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FC67F-6521-F159-964A-265788A40412}"/>
              </a:ext>
            </a:extLst>
          </p:cNvPr>
          <p:cNvSpPr txBox="1"/>
          <p:nvPr/>
        </p:nvSpPr>
        <p:spPr>
          <a:xfrm>
            <a:off x="12732608" y="6299147"/>
            <a:ext cx="4115091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 turan adipiscing elit donasi.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48344F-E479-03B1-FBB9-0458418D8A14}"/>
              </a:ext>
            </a:extLst>
          </p:cNvPr>
          <p:cNvSpPr txBox="1"/>
          <p:nvPr/>
        </p:nvSpPr>
        <p:spPr>
          <a:xfrm>
            <a:off x="12732608" y="5899037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6999346-A710-5D82-02E2-E6E5019A104E}"/>
              </a:ext>
            </a:extLst>
          </p:cNvPr>
          <p:cNvSpPr/>
          <p:nvPr/>
        </p:nvSpPr>
        <p:spPr>
          <a:xfrm>
            <a:off x="11420517" y="6099092"/>
            <a:ext cx="874727" cy="8747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33EA27-2E2A-FFFD-632B-9812E404D052}"/>
              </a:ext>
            </a:extLst>
          </p:cNvPr>
          <p:cNvSpPr txBox="1"/>
          <p:nvPr/>
        </p:nvSpPr>
        <p:spPr>
          <a:xfrm>
            <a:off x="11420517" y="6336400"/>
            <a:ext cx="87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02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9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35508EEA-66AE-9262-B13E-556A7BB34AC5}"/>
              </a:ext>
            </a:extLst>
          </p:cNvPr>
          <p:cNvSpPr txBox="1"/>
          <p:nvPr/>
        </p:nvSpPr>
        <p:spPr>
          <a:xfrm>
            <a:off x="1645443" y="1414106"/>
            <a:ext cx="65841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Insights from the Automotive Leaders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90796B-8995-2E4A-0A03-EC164C83F748}"/>
              </a:ext>
            </a:extLst>
          </p:cNvPr>
          <p:cNvSpPr txBox="1"/>
          <p:nvPr/>
        </p:nvSpPr>
        <p:spPr>
          <a:xfrm>
            <a:off x="1645443" y="3185111"/>
            <a:ext cx="6279357" cy="3916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Nec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nisl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justo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donec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enim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vulputate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Nisa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tortor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retiu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.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B5C9D27-7DE5-75D9-0243-5EB4ED3360DD}"/>
              </a:ext>
            </a:extLst>
          </p:cNvPr>
          <p:cNvSpPr/>
          <p:nvPr/>
        </p:nvSpPr>
        <p:spPr>
          <a:xfrm flipH="1">
            <a:off x="1645442" y="7666277"/>
            <a:ext cx="3303075" cy="79831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132AE3-5DAF-EEEC-D075-E030515D47C1}"/>
              </a:ext>
            </a:extLst>
          </p:cNvPr>
          <p:cNvSpPr txBox="1"/>
          <p:nvPr/>
        </p:nvSpPr>
        <p:spPr>
          <a:xfrm>
            <a:off x="1729486" y="7865377"/>
            <a:ext cx="3134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66363-6D47-5869-2FC2-6011BA8EBB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pattFill prst="pct75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12382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19C6D8-0EB0-8FA7-4AAD-6ED483E3D1FA}"/>
              </a:ext>
            </a:extLst>
          </p:cNvPr>
          <p:cNvSpPr/>
          <p:nvPr/>
        </p:nvSpPr>
        <p:spPr>
          <a:xfrm>
            <a:off x="7860507" y="1352550"/>
            <a:ext cx="8782050" cy="7372350"/>
          </a:xfrm>
          <a:prstGeom prst="roundRect">
            <a:avLst>
              <a:gd name="adj" fmla="val 782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BDEC50-D69D-B784-321E-C2A9E8D34A08}"/>
              </a:ext>
            </a:extLst>
          </p:cNvPr>
          <p:cNvSpPr txBox="1"/>
          <p:nvPr/>
        </p:nvSpPr>
        <p:spPr>
          <a:xfrm>
            <a:off x="1645443" y="4615622"/>
            <a:ext cx="5155407" cy="33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turas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ciduntun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Nec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Situa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justi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B35CE9-3B0D-E533-C45E-7A656EA0A118}"/>
              </a:ext>
            </a:extLst>
          </p:cNvPr>
          <p:cNvSpPr txBox="1"/>
          <p:nvPr/>
        </p:nvSpPr>
        <p:spPr>
          <a:xfrm>
            <a:off x="1645443" y="2163163"/>
            <a:ext cx="49982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Outsmarting Your Competition with Better Data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F5B728-4826-5011-9779-C10A960E60AF}"/>
              </a:ext>
            </a:extLst>
          </p:cNvPr>
          <p:cNvSpPr txBox="1"/>
          <p:nvPr/>
        </p:nvSpPr>
        <p:spPr>
          <a:xfrm>
            <a:off x="11718477" y="3224992"/>
            <a:ext cx="4089396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 piscing elit sed do eiusmod tempor</a:t>
            </a:r>
            <a:r>
              <a:rPr lang="en-ID">
                <a:solidFill>
                  <a:schemeClr val="bg1"/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incidunt labore dolore magna.</a:t>
            </a:r>
            <a:endParaRPr lang="en-ID">
              <a:solidFill>
                <a:schemeClr val="bg1"/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19D3AA-422E-90B9-6ED9-D930BCFC4B35}"/>
              </a:ext>
            </a:extLst>
          </p:cNvPr>
          <p:cNvSpPr txBox="1"/>
          <p:nvPr/>
        </p:nvSpPr>
        <p:spPr>
          <a:xfrm>
            <a:off x="11718474" y="2755747"/>
            <a:ext cx="4089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0D8266-BCF9-ABC5-0C15-1FA4F02896B7}"/>
              </a:ext>
            </a:extLst>
          </p:cNvPr>
          <p:cNvSpPr txBox="1"/>
          <p:nvPr/>
        </p:nvSpPr>
        <p:spPr>
          <a:xfrm>
            <a:off x="11718477" y="6031479"/>
            <a:ext cx="4089396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 piscing elit sed do eiusmod tempor</a:t>
            </a:r>
            <a:r>
              <a:rPr lang="en-ID">
                <a:solidFill>
                  <a:schemeClr val="bg1"/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incidunt labore dolore magna.</a:t>
            </a:r>
            <a:endParaRPr lang="en-ID">
              <a:solidFill>
                <a:schemeClr val="bg1"/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C66CB0-7499-20B0-470D-057CF33208FB}"/>
              </a:ext>
            </a:extLst>
          </p:cNvPr>
          <p:cNvSpPr txBox="1"/>
          <p:nvPr/>
        </p:nvSpPr>
        <p:spPr>
          <a:xfrm>
            <a:off x="11718474" y="5562234"/>
            <a:ext cx="4089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16D13F-6FEF-C9A5-DAF3-B6B8A1F28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A9A0E7A-E2D6-7178-F1D1-5BF27A009A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C7DF17D-425E-9AF1-1537-D601064D5F93}"/>
              </a:ext>
            </a:extLst>
          </p:cNvPr>
          <p:cNvSpPr/>
          <p:nvPr/>
        </p:nvSpPr>
        <p:spPr>
          <a:xfrm>
            <a:off x="10401300" y="6634043"/>
            <a:ext cx="723902" cy="723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8BD382-F469-64F2-897E-49D0FC88B8BE}"/>
              </a:ext>
            </a:extLst>
          </p:cNvPr>
          <p:cNvSpPr txBox="1"/>
          <p:nvPr/>
        </p:nvSpPr>
        <p:spPr>
          <a:xfrm>
            <a:off x="10401300" y="6811328"/>
            <a:ext cx="72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Helvetica Neue" panose="02000503000000020004" pitchFamily="2" charset="0"/>
              </a:rPr>
              <a:t>02</a:t>
            </a:r>
            <a:endParaRPr lang="en-ID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679839-0128-4304-8FEA-652907E0D427}"/>
              </a:ext>
            </a:extLst>
          </p:cNvPr>
          <p:cNvSpPr/>
          <p:nvPr/>
        </p:nvSpPr>
        <p:spPr>
          <a:xfrm>
            <a:off x="10401300" y="3827556"/>
            <a:ext cx="723902" cy="723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0A3B4-93F1-EA64-A12A-9C071A355852}"/>
              </a:ext>
            </a:extLst>
          </p:cNvPr>
          <p:cNvSpPr txBox="1"/>
          <p:nvPr/>
        </p:nvSpPr>
        <p:spPr>
          <a:xfrm>
            <a:off x="10401300" y="4004841"/>
            <a:ext cx="72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Helvetica Neue" panose="02000503000000020004" pitchFamily="2" charset="0"/>
              </a:rPr>
              <a:t>01</a:t>
            </a:r>
            <a:endParaRPr lang="en-ID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69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2E26324C-C19E-ED6E-615D-22F5DA2921C3}"/>
              </a:ext>
            </a:extLst>
          </p:cNvPr>
          <p:cNvSpPr txBox="1"/>
          <p:nvPr/>
        </p:nvSpPr>
        <p:spPr>
          <a:xfrm>
            <a:off x="1657348" y="1871335"/>
            <a:ext cx="65841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Success Through Lifecycle Marketing 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6C2095-1814-DE68-F444-0D43A03D8F48}"/>
              </a:ext>
            </a:extLst>
          </p:cNvPr>
          <p:cNvSpPr txBox="1"/>
          <p:nvPr/>
        </p:nvSpPr>
        <p:spPr>
          <a:xfrm>
            <a:off x="1657348" y="3623290"/>
            <a:ext cx="6362906" cy="3362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Nec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nisl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justo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donec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enim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vulputate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n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2F804D-5DA9-05BD-19A9-22FC9BB07D62}"/>
              </a:ext>
            </a:extLst>
          </p:cNvPr>
          <p:cNvSpPr txBox="1"/>
          <p:nvPr/>
        </p:nvSpPr>
        <p:spPr>
          <a:xfrm>
            <a:off x="2285997" y="7718071"/>
            <a:ext cx="1342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81A26"/>
                </a:solidFill>
                <a:latin typeface="Helvetica Neue" panose="02000503000000020004" pitchFamily="2" charset="0"/>
              </a:rPr>
              <a:t>73%</a:t>
            </a:r>
            <a:endParaRPr lang="en-ID" sz="28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61A7D3AF-7D86-9B38-A24C-D07D20F55050}"/>
              </a:ext>
            </a:extLst>
          </p:cNvPr>
          <p:cNvSpPr/>
          <p:nvPr/>
        </p:nvSpPr>
        <p:spPr>
          <a:xfrm rot="10800000">
            <a:off x="1657348" y="7755843"/>
            <a:ext cx="435768" cy="38527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5201A9-70A0-1EC3-F7F2-A9453E0B9890}"/>
              </a:ext>
            </a:extLst>
          </p:cNvPr>
          <p:cNvSpPr txBox="1"/>
          <p:nvPr/>
        </p:nvSpPr>
        <p:spPr>
          <a:xfrm>
            <a:off x="3607386" y="7510218"/>
            <a:ext cx="4188350" cy="874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consen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turasa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eiusmos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</a:t>
            </a:r>
            <a:endParaRPr lang="en-ID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D51C5-821D-9DEC-6F2E-BA53F790AF0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58044" y="2076450"/>
            <a:ext cx="6362906" cy="61341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34997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3D468AC-1845-D0B3-E07A-457A77D15B73}"/>
              </a:ext>
            </a:extLst>
          </p:cNvPr>
          <p:cNvSpPr/>
          <p:nvPr/>
        </p:nvSpPr>
        <p:spPr>
          <a:xfrm>
            <a:off x="2099693" y="1946015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4" name="Graphic 43" descr="Cloud Computing with solid fill">
            <a:extLst>
              <a:ext uri="{FF2B5EF4-FFF2-40B4-BE49-F238E27FC236}">
                <a16:creationId xmlns:a16="http://schemas.microsoft.com/office/drawing/2014/main" id="{02F60394-E18E-3A46-E3B0-B950B7FF4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268" y="2157590"/>
            <a:ext cx="396000" cy="396000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D38BB41-40B7-43F2-7E61-2CB547CCE519}"/>
              </a:ext>
            </a:extLst>
          </p:cNvPr>
          <p:cNvSpPr txBox="1"/>
          <p:nvPr/>
        </p:nvSpPr>
        <p:spPr>
          <a:xfrm>
            <a:off x="3441244" y="2351760"/>
            <a:ext cx="4786198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consectetu adipiscing elit sed dona eiusmod tempo incididunt ut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178FD1D-EDC0-0EB4-B3D5-3B78D8DBA2DD}"/>
              </a:ext>
            </a:extLst>
          </p:cNvPr>
          <p:cNvSpPr txBox="1"/>
          <p:nvPr/>
        </p:nvSpPr>
        <p:spPr>
          <a:xfrm>
            <a:off x="3441242" y="188251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653B0EA-4BBA-80B9-B5A2-270479EA8809}"/>
              </a:ext>
            </a:extLst>
          </p:cNvPr>
          <p:cNvSpPr/>
          <p:nvPr/>
        </p:nvSpPr>
        <p:spPr>
          <a:xfrm>
            <a:off x="2099691" y="4327265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48" name="Graphic 47" descr="Cloud Computing with solid fill">
            <a:extLst>
              <a:ext uri="{FF2B5EF4-FFF2-40B4-BE49-F238E27FC236}">
                <a16:creationId xmlns:a16="http://schemas.microsoft.com/office/drawing/2014/main" id="{44FB8C7A-E83E-871B-0CFA-0B7B4A596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266" y="4538840"/>
            <a:ext cx="396000" cy="396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8DF46A00-7B22-5DB4-D8A1-3A797F5F1226}"/>
              </a:ext>
            </a:extLst>
          </p:cNvPr>
          <p:cNvSpPr txBox="1"/>
          <p:nvPr/>
        </p:nvSpPr>
        <p:spPr>
          <a:xfrm>
            <a:off x="3441242" y="4733010"/>
            <a:ext cx="4786198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consectetu adipiscing elit sed dona eiusmod tempo incididunt ut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BABFA6-D9BC-6BAF-8535-7C93052C2577}"/>
              </a:ext>
            </a:extLst>
          </p:cNvPr>
          <p:cNvSpPr txBox="1"/>
          <p:nvPr/>
        </p:nvSpPr>
        <p:spPr>
          <a:xfrm>
            <a:off x="3441240" y="426376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36B965B-D867-BEC3-40B0-9DC8422EC574}"/>
              </a:ext>
            </a:extLst>
          </p:cNvPr>
          <p:cNvSpPr/>
          <p:nvPr/>
        </p:nvSpPr>
        <p:spPr>
          <a:xfrm>
            <a:off x="2099689" y="6708515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2" name="Graphic 51" descr="Cloud Computing with solid fill">
            <a:extLst>
              <a:ext uri="{FF2B5EF4-FFF2-40B4-BE49-F238E27FC236}">
                <a16:creationId xmlns:a16="http://schemas.microsoft.com/office/drawing/2014/main" id="{FB7F56BD-5FD6-9115-6F1E-15FB61386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11264" y="6920090"/>
            <a:ext cx="396000" cy="396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7BAC64A-F7E4-3B6C-6777-92A52595E8C6}"/>
              </a:ext>
            </a:extLst>
          </p:cNvPr>
          <p:cNvSpPr txBox="1"/>
          <p:nvPr/>
        </p:nvSpPr>
        <p:spPr>
          <a:xfrm>
            <a:off x="3441240" y="7114260"/>
            <a:ext cx="4786198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consectetu adipiscing elit sed dona eiusmod tempo incididunt ut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53E590-B238-C0AA-2993-0AF6D494DB1F}"/>
              </a:ext>
            </a:extLst>
          </p:cNvPr>
          <p:cNvSpPr txBox="1"/>
          <p:nvPr/>
        </p:nvSpPr>
        <p:spPr>
          <a:xfrm>
            <a:off x="3441238" y="664501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D58AB12-BE84-B51C-EE71-3EED06BAEFCF}"/>
              </a:ext>
            </a:extLst>
          </p:cNvPr>
          <p:cNvSpPr/>
          <p:nvPr/>
        </p:nvSpPr>
        <p:spPr>
          <a:xfrm>
            <a:off x="10409811" y="1946015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8" name="Graphic 57" descr="Cloud Computing with solid fill">
            <a:extLst>
              <a:ext uri="{FF2B5EF4-FFF2-40B4-BE49-F238E27FC236}">
                <a16:creationId xmlns:a16="http://schemas.microsoft.com/office/drawing/2014/main" id="{7BA89266-354A-966A-4DC1-ADA3BBCAD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1386" y="2157590"/>
            <a:ext cx="396000" cy="3960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6028E36B-A9B3-F0DC-17FB-25F7D47B1146}"/>
              </a:ext>
            </a:extLst>
          </p:cNvPr>
          <p:cNvSpPr txBox="1"/>
          <p:nvPr/>
        </p:nvSpPr>
        <p:spPr>
          <a:xfrm>
            <a:off x="11751362" y="2351760"/>
            <a:ext cx="4786198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consectetu adipiscing elit sed dona eiusmod tempo incididunt ut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7863A2A-6BDC-2F5D-84CD-2C5C4319F854}"/>
              </a:ext>
            </a:extLst>
          </p:cNvPr>
          <p:cNvSpPr txBox="1"/>
          <p:nvPr/>
        </p:nvSpPr>
        <p:spPr>
          <a:xfrm>
            <a:off x="11751360" y="188251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2B452AD6-8EE3-7846-AC33-37EDAD2A0570}"/>
              </a:ext>
            </a:extLst>
          </p:cNvPr>
          <p:cNvSpPr/>
          <p:nvPr/>
        </p:nvSpPr>
        <p:spPr>
          <a:xfrm>
            <a:off x="10409809" y="4327265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2" name="Graphic 61" descr="Cloud Computing with solid fill">
            <a:extLst>
              <a:ext uri="{FF2B5EF4-FFF2-40B4-BE49-F238E27FC236}">
                <a16:creationId xmlns:a16="http://schemas.microsoft.com/office/drawing/2014/main" id="{C566D894-1C88-37CB-9ABF-33EFFB681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1384" y="4538840"/>
            <a:ext cx="396000" cy="396000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EFB0951-50E5-9512-F8EA-A085EE006B8A}"/>
              </a:ext>
            </a:extLst>
          </p:cNvPr>
          <p:cNvSpPr txBox="1"/>
          <p:nvPr/>
        </p:nvSpPr>
        <p:spPr>
          <a:xfrm>
            <a:off x="11751360" y="4733010"/>
            <a:ext cx="4786198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consectetu adipiscing elit sed dona eiusmod tempo incididunt ut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13CE9D6-9A89-F40D-12B5-4511AE7B3A50}"/>
              </a:ext>
            </a:extLst>
          </p:cNvPr>
          <p:cNvSpPr txBox="1"/>
          <p:nvPr/>
        </p:nvSpPr>
        <p:spPr>
          <a:xfrm>
            <a:off x="11751358" y="426376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EB14DC0-71EA-DA08-BB1D-D803BE414C5B}"/>
              </a:ext>
            </a:extLst>
          </p:cNvPr>
          <p:cNvSpPr/>
          <p:nvPr/>
        </p:nvSpPr>
        <p:spPr>
          <a:xfrm>
            <a:off x="10409807" y="6708515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6" name="Graphic 65" descr="Cloud Computing with solid fill">
            <a:extLst>
              <a:ext uri="{FF2B5EF4-FFF2-40B4-BE49-F238E27FC236}">
                <a16:creationId xmlns:a16="http://schemas.microsoft.com/office/drawing/2014/main" id="{A41BD598-90FA-5565-46DA-432C11931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1382" y="6920090"/>
            <a:ext cx="396000" cy="3960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33DF8FD1-FCD4-64FE-B842-8FA356AD44A7}"/>
              </a:ext>
            </a:extLst>
          </p:cNvPr>
          <p:cNvSpPr txBox="1"/>
          <p:nvPr/>
        </p:nvSpPr>
        <p:spPr>
          <a:xfrm>
            <a:off x="11751358" y="7114260"/>
            <a:ext cx="4786198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consectetu adipiscing elit sed dona eiusmod tempo incididunt ut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9D0BF3-ED31-4EDE-35E6-A23497B243CC}"/>
              </a:ext>
            </a:extLst>
          </p:cNvPr>
          <p:cNvSpPr txBox="1"/>
          <p:nvPr/>
        </p:nvSpPr>
        <p:spPr>
          <a:xfrm>
            <a:off x="11751356" y="664501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20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D7E86C0-2170-DBE0-E900-DE95283A35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355AF9-456A-E3ED-0727-94C3BC68D6EC}"/>
              </a:ext>
            </a:extLst>
          </p:cNvPr>
          <p:cNvSpPr txBox="1"/>
          <p:nvPr/>
        </p:nvSpPr>
        <p:spPr>
          <a:xfrm>
            <a:off x="1447800" y="5913388"/>
            <a:ext cx="6374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181A26"/>
                </a:solidFill>
                <a:latin typeface="Helvetica Neue" panose="02000503000000020004" pitchFamily="2" charset="0"/>
              </a:rPr>
              <a:t>Streamline Your Customer Journey to Unlock Sales Success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7A7051-9D0E-EDAD-6F1F-C0317AFB5624}"/>
              </a:ext>
            </a:extLst>
          </p:cNvPr>
          <p:cNvSpPr txBox="1"/>
          <p:nvPr/>
        </p:nvSpPr>
        <p:spPr>
          <a:xfrm>
            <a:off x="9144000" y="5663159"/>
            <a:ext cx="7696200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Nec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nisl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justo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donec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enim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vulputate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Nisa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tortor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retiu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634A63F3-248C-614F-A4BA-A35980666A1C}"/>
              </a:ext>
            </a:extLst>
          </p:cNvPr>
          <p:cNvSpPr/>
          <p:nvPr/>
        </p:nvSpPr>
        <p:spPr>
          <a:xfrm>
            <a:off x="0" y="3486171"/>
            <a:ext cx="7810500" cy="1028679"/>
          </a:xfrm>
          <a:prstGeom prst="round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89000"/>
                </a:schemeClr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A82E1-C4D7-BC8A-5760-C2124DDA7D9D}"/>
              </a:ext>
            </a:extLst>
          </p:cNvPr>
          <p:cNvSpPr txBox="1"/>
          <p:nvPr/>
        </p:nvSpPr>
        <p:spPr>
          <a:xfrm>
            <a:off x="750093" y="3794597"/>
            <a:ext cx="658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Helvetica Neue" panose="02000503000000020004" pitchFamily="2" charset="0"/>
              </a:rPr>
              <a:t>The Best Strategies in Automotive Marketing</a:t>
            </a:r>
            <a:endParaRPr lang="en-ID" sz="2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8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967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id="{DCDADF9B-2580-571E-764C-BF54FAC56479}"/>
              </a:ext>
            </a:extLst>
          </p:cNvPr>
          <p:cNvSpPr/>
          <p:nvPr/>
        </p:nvSpPr>
        <p:spPr>
          <a:xfrm rot="5400000">
            <a:off x="7892603" y="-200024"/>
            <a:ext cx="7512945" cy="10687053"/>
          </a:xfrm>
          <a:prstGeom prst="round2SameRect">
            <a:avLst>
              <a:gd name="adj1" fmla="val 13371"/>
              <a:gd name="adj2" fmla="val 0"/>
            </a:avLst>
          </a:prstGeom>
          <a:gradFill flip="none" rotWithShape="1">
            <a:gsLst>
              <a:gs pos="0">
                <a:schemeClr val="accent5">
                  <a:lumMod val="90000"/>
                  <a:lumOff val="10000"/>
                </a:schemeClr>
              </a:gs>
              <a:gs pos="60000">
                <a:schemeClr val="accent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D8FC1-44DB-808F-9200-8C5DB7B72F07}"/>
              </a:ext>
            </a:extLst>
          </p:cNvPr>
          <p:cNvSpPr txBox="1"/>
          <p:nvPr/>
        </p:nvSpPr>
        <p:spPr>
          <a:xfrm>
            <a:off x="7715248" y="2854238"/>
            <a:ext cx="6960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The Power of Harnessing the Right Technology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05194-3730-F910-6AE2-C8B0E5A1AE5C}"/>
              </a:ext>
            </a:extLst>
          </p:cNvPr>
          <p:cNvSpPr txBox="1"/>
          <p:nvPr/>
        </p:nvSpPr>
        <p:spPr>
          <a:xfrm>
            <a:off x="7715249" y="4693906"/>
            <a:ext cx="8039101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Faucibus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tincidunt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eget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nullam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non nisi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esit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Convallis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posuere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morbi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leo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urna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molestie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at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elementum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eu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facilisis</a:t>
            </a:r>
            <a:r>
              <a:rPr lang="en-ID" sz="2400" dirty="0">
                <a:solidFill>
                  <a:schemeClr val="bg1"/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latin typeface="Helvetica" pitchFamily="2" charset="0"/>
                <a:ea typeface="Inter Light" panose="020B0502030000000004" pitchFamily="34" charset="0"/>
              </a:rPr>
              <a:t>h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abitase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platea</a:t>
            </a:r>
            <a:r>
              <a:rPr lang="en-ID" sz="2400" dirty="0">
                <a:solidFill>
                  <a:schemeClr val="bg1"/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dictum.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B1FBAF8-FA4F-0BA6-75FF-1672F53BAB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4502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A7E442-24C8-0CAD-AFBB-122D2501A0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solidFill>
            <a:schemeClr val="accent2"/>
          </a:solidFill>
        </p:spPr>
        <p:txBody>
          <a:bodyPr/>
          <a:lstStyle/>
          <a:p>
            <a:pPr marL="0" indent="0">
              <a:buNone/>
            </a:pPr>
            <a:endParaRPr lang="en-ID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2F870C-231C-B62B-2630-29F3005AF4E8}"/>
              </a:ext>
            </a:extLst>
          </p:cNvPr>
          <p:cNvGrpSpPr/>
          <p:nvPr/>
        </p:nvGrpSpPr>
        <p:grpSpPr>
          <a:xfrm>
            <a:off x="1847848" y="1943100"/>
            <a:ext cx="819151" cy="819150"/>
            <a:chOff x="9143998" y="1409700"/>
            <a:chExt cx="819151" cy="81915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AF8D2E5-FDEE-1D1B-9D99-BF3475898BA7}"/>
                </a:ext>
              </a:extLst>
            </p:cNvPr>
            <p:cNvSpPr/>
            <p:nvPr/>
          </p:nvSpPr>
          <p:spPr>
            <a:xfrm>
              <a:off x="9143999" y="1409700"/>
              <a:ext cx="819150" cy="8191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DEB01-93C1-0206-8057-29F1292B7BE7}"/>
                </a:ext>
              </a:extLst>
            </p:cNvPr>
            <p:cNvSpPr txBox="1"/>
            <p:nvPr/>
          </p:nvSpPr>
          <p:spPr>
            <a:xfrm>
              <a:off x="9143998" y="1619220"/>
              <a:ext cx="819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01</a:t>
              </a:r>
              <a:endParaRPr lang="en-ID" sz="2000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E15EDED-AF45-CEBB-0ED6-13E2134E9B29}"/>
              </a:ext>
            </a:extLst>
          </p:cNvPr>
          <p:cNvSpPr txBox="1"/>
          <p:nvPr/>
        </p:nvSpPr>
        <p:spPr>
          <a:xfrm>
            <a:off x="3171259" y="2351760"/>
            <a:ext cx="4448741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 piscing elit sed do eiusmod tempor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incidunt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732DC2-C36D-C232-01DB-0D9B9CC985EB}"/>
              </a:ext>
            </a:extLst>
          </p:cNvPr>
          <p:cNvSpPr txBox="1"/>
          <p:nvPr/>
        </p:nvSpPr>
        <p:spPr>
          <a:xfrm>
            <a:off x="3171257" y="188251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959C2F-C7F4-5574-F55D-E87C1C5D0EEF}"/>
              </a:ext>
            </a:extLst>
          </p:cNvPr>
          <p:cNvGrpSpPr/>
          <p:nvPr/>
        </p:nvGrpSpPr>
        <p:grpSpPr>
          <a:xfrm>
            <a:off x="1847848" y="4324350"/>
            <a:ext cx="819151" cy="819150"/>
            <a:chOff x="9143998" y="1409700"/>
            <a:chExt cx="819151" cy="81915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09E87F-30FD-7BD0-664F-AC33013ED68D}"/>
                </a:ext>
              </a:extLst>
            </p:cNvPr>
            <p:cNvSpPr/>
            <p:nvPr/>
          </p:nvSpPr>
          <p:spPr>
            <a:xfrm>
              <a:off x="9143999" y="1409700"/>
              <a:ext cx="819150" cy="8191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AB2922-48D4-16B0-5EEA-212B2147B381}"/>
                </a:ext>
              </a:extLst>
            </p:cNvPr>
            <p:cNvSpPr txBox="1"/>
            <p:nvPr/>
          </p:nvSpPr>
          <p:spPr>
            <a:xfrm>
              <a:off x="9143998" y="1619220"/>
              <a:ext cx="819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02</a:t>
              </a:r>
              <a:endParaRPr lang="en-ID" sz="2000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056405-ED19-2445-42C1-28F2F770D807}"/>
              </a:ext>
            </a:extLst>
          </p:cNvPr>
          <p:cNvSpPr txBox="1"/>
          <p:nvPr/>
        </p:nvSpPr>
        <p:spPr>
          <a:xfrm>
            <a:off x="3171259" y="4733010"/>
            <a:ext cx="4448741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 piscing elit sed do eiusmod tempor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incidunt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A301AA-3547-AACC-5457-071BD027ABE6}"/>
              </a:ext>
            </a:extLst>
          </p:cNvPr>
          <p:cNvSpPr txBox="1"/>
          <p:nvPr/>
        </p:nvSpPr>
        <p:spPr>
          <a:xfrm>
            <a:off x="3171257" y="426376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2117709-F936-7015-4B52-A398F100A77B}"/>
              </a:ext>
            </a:extLst>
          </p:cNvPr>
          <p:cNvGrpSpPr/>
          <p:nvPr/>
        </p:nvGrpSpPr>
        <p:grpSpPr>
          <a:xfrm>
            <a:off x="1847848" y="6705600"/>
            <a:ext cx="819151" cy="819150"/>
            <a:chOff x="9143998" y="1409700"/>
            <a:chExt cx="819151" cy="81915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8AE55C7-E5AB-8500-51BD-D83886CC6E40}"/>
                </a:ext>
              </a:extLst>
            </p:cNvPr>
            <p:cNvSpPr/>
            <p:nvPr/>
          </p:nvSpPr>
          <p:spPr>
            <a:xfrm>
              <a:off x="9143999" y="1409700"/>
              <a:ext cx="819150" cy="81915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D501CF-6442-090E-5790-EBA1765FFBEE}"/>
                </a:ext>
              </a:extLst>
            </p:cNvPr>
            <p:cNvSpPr txBox="1"/>
            <p:nvPr/>
          </p:nvSpPr>
          <p:spPr>
            <a:xfrm>
              <a:off x="9143998" y="1619220"/>
              <a:ext cx="8191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Helvetica Neue" panose="02000503000000020004" pitchFamily="2" charset="0"/>
                </a:rPr>
                <a:t>03</a:t>
              </a:r>
              <a:endParaRPr lang="en-ID" sz="2000" dirty="0">
                <a:solidFill>
                  <a:schemeClr val="bg1"/>
                </a:solidFill>
                <a:latin typeface="Helvetica Neue" panose="02000503000000020004" pitchFamily="2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525AF45-395B-8893-8F06-6C4BDAD5C130}"/>
              </a:ext>
            </a:extLst>
          </p:cNvPr>
          <p:cNvSpPr txBox="1"/>
          <p:nvPr/>
        </p:nvSpPr>
        <p:spPr>
          <a:xfrm>
            <a:off x="3171259" y="7114260"/>
            <a:ext cx="4448741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 piscing elit sed do eiusmod tempor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a</a:t>
            </a: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incidunt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31ED02A-661E-F659-3357-5011C69308C2}"/>
              </a:ext>
            </a:extLst>
          </p:cNvPr>
          <p:cNvSpPr txBox="1"/>
          <p:nvPr/>
        </p:nvSpPr>
        <p:spPr>
          <a:xfrm>
            <a:off x="3171257" y="664501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:a16="http://schemas.microsoft.com/office/drawing/2014/main" id="{C57397C7-24D7-F7DA-0829-5418167AE36D}"/>
              </a:ext>
            </a:extLst>
          </p:cNvPr>
          <p:cNvSpPr/>
          <p:nvPr/>
        </p:nvSpPr>
        <p:spPr>
          <a:xfrm rot="5400000">
            <a:off x="8289242" y="2228851"/>
            <a:ext cx="6548213" cy="5829300"/>
          </a:xfrm>
          <a:prstGeom prst="round2SameRect">
            <a:avLst>
              <a:gd name="adj1" fmla="val 13371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CCAE3F-8157-A872-3144-C65EA9E3014A}"/>
              </a:ext>
            </a:extLst>
          </p:cNvPr>
          <p:cNvSpPr txBox="1"/>
          <p:nvPr/>
        </p:nvSpPr>
        <p:spPr>
          <a:xfrm>
            <a:off x="9427028" y="3743118"/>
            <a:ext cx="36031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How Data and Insights Improve Marketing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788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19C9C-6E1D-A5C2-BFF8-F0615C550A56}"/>
              </a:ext>
            </a:extLst>
          </p:cNvPr>
          <p:cNvSpPr txBox="1"/>
          <p:nvPr/>
        </p:nvSpPr>
        <p:spPr>
          <a:xfrm>
            <a:off x="1645443" y="2364987"/>
            <a:ext cx="41838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A Fresh Approach to Merchandising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0FE90-B7B9-60DE-0EC8-9B4F82F61ECC}"/>
              </a:ext>
            </a:extLst>
          </p:cNvPr>
          <p:cNvSpPr/>
          <p:nvPr/>
        </p:nvSpPr>
        <p:spPr>
          <a:xfrm>
            <a:off x="6534148" y="5207628"/>
            <a:ext cx="4183857" cy="33147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EBE3B-8453-7C01-9E78-49F5F4A0E3A2}"/>
              </a:ext>
            </a:extLst>
          </p:cNvPr>
          <p:cNvSpPr txBox="1"/>
          <p:nvPr/>
        </p:nvSpPr>
        <p:spPr>
          <a:xfrm>
            <a:off x="7010397" y="7052101"/>
            <a:ext cx="3231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Helvetica Neue" panose="02000503000000020004" pitchFamily="2" charset="0"/>
              </a:rPr>
              <a:t>The Best Strategies in Automotive Marketing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2AC945-85D9-72F2-BC82-34A965B8F11A}"/>
              </a:ext>
            </a:extLst>
          </p:cNvPr>
          <p:cNvSpPr txBox="1"/>
          <p:nvPr/>
        </p:nvSpPr>
        <p:spPr>
          <a:xfrm>
            <a:off x="11887200" y="3426816"/>
            <a:ext cx="4755357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dolore magna.</a:t>
            </a:r>
            <a:endParaRPr lang="en-ID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8BD909-E139-4C07-C446-45992B3A80E4}"/>
              </a:ext>
            </a:extLst>
          </p:cNvPr>
          <p:cNvSpPr txBox="1"/>
          <p:nvPr/>
        </p:nvSpPr>
        <p:spPr>
          <a:xfrm>
            <a:off x="11887200" y="2689455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Helvetica Neue" panose="02000503000000020004" pitchFamily="2" charset="0"/>
              </a:rPr>
              <a:t>73%</a:t>
            </a:r>
            <a:endParaRPr lang="en-ID" sz="3600" dirty="0">
              <a:solidFill>
                <a:schemeClr val="accent1"/>
              </a:solidFill>
              <a:latin typeface="Helvetica Neue" panose="02000503000000020004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8F9008-C59C-47A3-6B4E-E874D3DEB7BA}"/>
              </a:ext>
            </a:extLst>
          </p:cNvPr>
          <p:cNvSpPr txBox="1"/>
          <p:nvPr/>
        </p:nvSpPr>
        <p:spPr>
          <a:xfrm>
            <a:off x="11887200" y="6307321"/>
            <a:ext cx="4755357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 adipiscing elit sed do eiusmod tempor incididunt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B9FA68-36B1-BCE5-97A6-56D0EA52B9CC}"/>
              </a:ext>
            </a:extLst>
          </p:cNvPr>
          <p:cNvSpPr txBox="1"/>
          <p:nvPr/>
        </p:nvSpPr>
        <p:spPr>
          <a:xfrm>
            <a:off x="11887200" y="5569960"/>
            <a:ext cx="215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Helvetica Neue" panose="02000503000000020004" pitchFamily="2" charset="0"/>
              </a:rPr>
              <a:t>450+</a:t>
            </a:r>
            <a:endParaRPr lang="en-ID" sz="3600" dirty="0">
              <a:solidFill>
                <a:schemeClr val="accent1"/>
              </a:solidFill>
              <a:latin typeface="Helvetica Neue" panose="02000503000000020004" pitchFamily="2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323DAD-9B12-42FA-16AF-B3E83BC007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EC2253-D2D1-E65E-5DC2-29D3EA03B807}"/>
              </a:ext>
            </a:extLst>
          </p:cNvPr>
          <p:cNvSpPr txBox="1"/>
          <p:nvPr/>
        </p:nvSpPr>
        <p:spPr>
          <a:xfrm>
            <a:off x="1642534" y="4966607"/>
            <a:ext cx="3722420" cy="2808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dolore magna.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35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DD3E1F-EAD3-8820-6BA2-931686D9C63A}"/>
              </a:ext>
            </a:extLst>
          </p:cNvPr>
          <p:cNvSpPr txBox="1"/>
          <p:nvPr/>
        </p:nvSpPr>
        <p:spPr>
          <a:xfrm>
            <a:off x="1645443" y="1870780"/>
            <a:ext cx="6869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Dealership Operations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28AC9-D310-8E83-550B-BF5B148AB833}"/>
              </a:ext>
            </a:extLst>
          </p:cNvPr>
          <p:cNvSpPr txBox="1"/>
          <p:nvPr/>
        </p:nvSpPr>
        <p:spPr>
          <a:xfrm>
            <a:off x="1645443" y="2949348"/>
            <a:ext cx="6279357" cy="22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etus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A2F927-F908-C7BC-B783-D0023E3FE4E9}"/>
              </a:ext>
            </a:extLst>
          </p:cNvPr>
          <p:cNvSpPr/>
          <p:nvPr/>
        </p:nvSpPr>
        <p:spPr>
          <a:xfrm>
            <a:off x="1645443" y="6157445"/>
            <a:ext cx="819150" cy="8191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6" name="Graphic 5" descr="Cloud Computing with solid fill">
            <a:extLst>
              <a:ext uri="{FF2B5EF4-FFF2-40B4-BE49-F238E27FC236}">
                <a16:creationId xmlns:a16="http://schemas.microsoft.com/office/drawing/2014/main" id="{66D06010-CBAA-8475-4935-A3CBCC9C1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7018" y="6369020"/>
            <a:ext cx="396000" cy="3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AE21E3-09C5-EDC6-B9E9-34FB92ACF42D}"/>
              </a:ext>
            </a:extLst>
          </p:cNvPr>
          <p:cNvSpPr txBox="1"/>
          <p:nvPr/>
        </p:nvSpPr>
        <p:spPr>
          <a:xfrm>
            <a:off x="2986994" y="6563190"/>
            <a:ext cx="4786198" cy="129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consectetu adipiscing elit sed dona eiusmod tempo incididunt ut labore dolore magna.</a:t>
            </a:r>
            <a:endParaRPr lang="en-ID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F3DCA-4E97-DF49-5405-0B6165F1F2C0}"/>
              </a:ext>
            </a:extLst>
          </p:cNvPr>
          <p:cNvSpPr txBox="1"/>
          <p:nvPr/>
        </p:nvSpPr>
        <p:spPr>
          <a:xfrm>
            <a:off x="2986992" y="6093945"/>
            <a:ext cx="41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Write Your Anything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79E770-ACEB-04C0-701C-D471BBE4D4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06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864CA-0FB4-C339-D746-84675B91F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DD5E07-7800-D151-3F6D-272400818B8A}"/>
              </a:ext>
            </a:extLst>
          </p:cNvPr>
          <p:cNvSpPr txBox="1"/>
          <p:nvPr/>
        </p:nvSpPr>
        <p:spPr>
          <a:xfrm>
            <a:off x="1759743" y="1250768"/>
            <a:ext cx="1459313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400" dirty="0">
                <a:solidFill>
                  <a:schemeClr val="accent1"/>
                </a:solidFill>
                <a:latin typeface="Helvetica Neue" panose="02000503000000020004" pitchFamily="2" charset="0"/>
              </a:rPr>
              <a:t>Slide Title</a:t>
            </a:r>
            <a:endParaRPr lang="en-ID" sz="4400" dirty="0">
              <a:solidFill>
                <a:schemeClr val="accent1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23FB2-747C-5D6F-DF8F-2A7DBBD4B3E0}"/>
              </a:ext>
            </a:extLst>
          </p:cNvPr>
          <p:cNvSpPr txBox="1"/>
          <p:nvPr/>
        </p:nvSpPr>
        <p:spPr>
          <a:xfrm>
            <a:off x="1759743" y="2512225"/>
            <a:ext cx="14593130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Nec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nisl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justo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donec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enim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vulputate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Nisa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tortor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retiu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C50B1-9CC1-0327-C24C-B77F4BA5FD70}"/>
              </a:ext>
            </a:extLst>
          </p:cNvPr>
          <p:cNvSpPr txBox="1"/>
          <p:nvPr/>
        </p:nvSpPr>
        <p:spPr>
          <a:xfrm>
            <a:off x="1921606" y="4982857"/>
            <a:ext cx="7502791" cy="2831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Write Anything</a:t>
            </a:r>
          </a:p>
          <a:p>
            <a:pPr marL="285750" indent="-285750">
              <a:lnSpc>
                <a:spcPct val="125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Write Anything</a:t>
            </a:r>
          </a:p>
          <a:p>
            <a:pPr marL="285750" indent="-285750">
              <a:lnSpc>
                <a:spcPct val="125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Write Anything</a:t>
            </a:r>
          </a:p>
          <a:p>
            <a:pPr marL="285750" indent="-285750">
              <a:lnSpc>
                <a:spcPct val="125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Write Anything</a:t>
            </a:r>
          </a:p>
        </p:txBody>
      </p:sp>
    </p:spTree>
    <p:extLst>
      <p:ext uri="{BB962C8B-B14F-4D97-AF65-F5344CB8AC3E}">
        <p14:creationId xmlns:p14="http://schemas.microsoft.com/office/powerpoint/2010/main" val="105121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1A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57FA285-0580-1E2F-6F0B-8C5AEF56D3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chemeClr val="accent3"/>
              </a:gs>
              <a:gs pos="21000">
                <a:schemeClr val="accent1"/>
              </a:gs>
              <a:gs pos="78000">
                <a:schemeClr val="accent1"/>
              </a:gs>
              <a:gs pos="50000">
                <a:srgbClr val="0D48FF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5D861-4F3E-2210-CC1B-4A5C653B5396}"/>
              </a:ext>
            </a:extLst>
          </p:cNvPr>
          <p:cNvSpPr txBox="1"/>
          <p:nvPr/>
        </p:nvSpPr>
        <p:spPr>
          <a:xfrm>
            <a:off x="3117686" y="3998428"/>
            <a:ext cx="12052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Helvetica Neue" panose="02000503000000020004" pitchFamily="2" charset="0"/>
              </a:rPr>
              <a:t>Write Anything</a:t>
            </a:r>
            <a:br>
              <a:rPr lang="en-US" sz="7200" dirty="0">
                <a:solidFill>
                  <a:schemeClr val="bg1"/>
                </a:solidFill>
                <a:latin typeface="Helvetica Neue" panose="02000503000000020004" pitchFamily="2" charset="0"/>
              </a:rPr>
            </a:br>
            <a:r>
              <a:rPr lang="en-US" sz="7200" dirty="0">
                <a:solidFill>
                  <a:schemeClr val="bg1"/>
                </a:solidFill>
                <a:latin typeface="Helvetica Neue" panose="02000503000000020004" pitchFamily="2" charset="0"/>
              </a:rPr>
              <a:t>Impact Statement</a:t>
            </a:r>
            <a:endParaRPr lang="en-ID" sz="72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6E25A3-5619-BA9C-BCDF-CEAFF52EC8EA}"/>
              </a:ext>
            </a:extLst>
          </p:cNvPr>
          <p:cNvSpPr txBox="1"/>
          <p:nvPr/>
        </p:nvSpPr>
        <p:spPr>
          <a:xfrm>
            <a:off x="6243104" y="3384363"/>
            <a:ext cx="5801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  <a:latin typeface="Helvetica Neue" panose="02000503000000020004" pitchFamily="2" charset="0"/>
              </a:rPr>
              <a:t>IMPACT STATEMENT</a:t>
            </a:r>
            <a:endParaRPr lang="en-ID" sz="2400" dirty="0">
              <a:solidFill>
                <a:schemeClr val="accent2"/>
              </a:solidFill>
              <a:latin typeface="Helvetica Neue" panose="02000503000000020004" pitchFamily="2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58A729F-3FCB-39E0-2221-C543E4CA1073}"/>
              </a:ext>
            </a:extLst>
          </p:cNvPr>
          <p:cNvSpPr/>
          <p:nvPr/>
        </p:nvSpPr>
        <p:spPr>
          <a:xfrm>
            <a:off x="-57150" y="6902637"/>
            <a:ext cx="4324350" cy="3536763"/>
          </a:xfrm>
          <a:custGeom>
            <a:avLst/>
            <a:gdLst>
              <a:gd name="connsiteX0" fmla="*/ 0 w 4591050"/>
              <a:gd name="connsiteY0" fmla="*/ 800075 h 3943325"/>
              <a:gd name="connsiteX1" fmla="*/ 2552700 w 4591050"/>
              <a:gd name="connsiteY1" fmla="*/ 209525 h 3943325"/>
              <a:gd name="connsiteX2" fmla="*/ 4591050 w 4591050"/>
              <a:gd name="connsiteY2" fmla="*/ 3943325 h 3943325"/>
              <a:gd name="connsiteX0" fmla="*/ 0 w 4514850"/>
              <a:gd name="connsiteY0" fmla="*/ 800075 h 3733775"/>
              <a:gd name="connsiteX1" fmla="*/ 2552700 w 4514850"/>
              <a:gd name="connsiteY1" fmla="*/ 209525 h 3733775"/>
              <a:gd name="connsiteX2" fmla="*/ 4514850 w 4514850"/>
              <a:gd name="connsiteY2" fmla="*/ 3733775 h 3733775"/>
              <a:gd name="connsiteX0" fmla="*/ 0 w 4514850"/>
              <a:gd name="connsiteY0" fmla="*/ 725759 h 3659459"/>
              <a:gd name="connsiteX1" fmla="*/ 2552700 w 4514850"/>
              <a:gd name="connsiteY1" fmla="*/ 135209 h 3659459"/>
              <a:gd name="connsiteX2" fmla="*/ 4514850 w 4514850"/>
              <a:gd name="connsiteY2" fmla="*/ 3659459 h 3659459"/>
              <a:gd name="connsiteX0" fmla="*/ 0 w 4514850"/>
              <a:gd name="connsiteY0" fmla="*/ 549553 h 3483253"/>
              <a:gd name="connsiteX1" fmla="*/ 2628900 w 4514850"/>
              <a:gd name="connsiteY1" fmla="*/ 187603 h 3483253"/>
              <a:gd name="connsiteX2" fmla="*/ 4514850 w 4514850"/>
              <a:gd name="connsiteY2" fmla="*/ 3483253 h 3483253"/>
              <a:gd name="connsiteX0" fmla="*/ 0 w 4324350"/>
              <a:gd name="connsiteY0" fmla="*/ 450663 h 3536763"/>
              <a:gd name="connsiteX1" fmla="*/ 2438400 w 4324350"/>
              <a:gd name="connsiteY1" fmla="*/ 241113 h 3536763"/>
              <a:gd name="connsiteX2" fmla="*/ 4324350 w 4324350"/>
              <a:gd name="connsiteY2" fmla="*/ 3536763 h 35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4350" h="3536763">
                <a:moveTo>
                  <a:pt x="0" y="450663"/>
                </a:moveTo>
                <a:cubicBezTo>
                  <a:pt x="893762" y="-106550"/>
                  <a:pt x="1787525" y="-111312"/>
                  <a:pt x="2438400" y="241113"/>
                </a:cubicBezTo>
                <a:cubicBezTo>
                  <a:pt x="3203575" y="764988"/>
                  <a:pt x="3687762" y="1931800"/>
                  <a:pt x="4324350" y="3536763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E9F0245-1C1C-3531-FEB4-0C1225F62A43}"/>
              </a:ext>
            </a:extLst>
          </p:cNvPr>
          <p:cNvSpPr/>
          <p:nvPr/>
        </p:nvSpPr>
        <p:spPr>
          <a:xfrm>
            <a:off x="15186902" y="-57150"/>
            <a:ext cx="3215397" cy="3120598"/>
          </a:xfrm>
          <a:custGeom>
            <a:avLst/>
            <a:gdLst>
              <a:gd name="connsiteX0" fmla="*/ 0 w 3467100"/>
              <a:gd name="connsiteY0" fmla="*/ 0 h 3364880"/>
              <a:gd name="connsiteX1" fmla="*/ 781050 w 3467100"/>
              <a:gd name="connsiteY1" fmla="*/ 2990850 h 3364880"/>
              <a:gd name="connsiteX2" fmla="*/ 3467100 w 3467100"/>
              <a:gd name="connsiteY2" fmla="*/ 3219450 h 336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7100" h="3364880">
                <a:moveTo>
                  <a:pt x="0" y="0"/>
                </a:moveTo>
                <a:cubicBezTo>
                  <a:pt x="101600" y="1227137"/>
                  <a:pt x="203200" y="2454275"/>
                  <a:pt x="781050" y="2990850"/>
                </a:cubicBezTo>
                <a:cubicBezTo>
                  <a:pt x="1358900" y="3527425"/>
                  <a:pt x="2413000" y="3373437"/>
                  <a:pt x="3467100" y="3219450"/>
                </a:cubicBezTo>
              </a:path>
            </a:pathLst>
          </a:cu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1893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14CA9-B779-2F07-A1CE-C7A99AED20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9C3163-FE2E-DF02-60CF-304C115AE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10287000"/>
          </a:xfrm>
        </p:spPr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4615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D91ED7-86AC-C7A7-545E-05FDB41CFA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39300" y="751840"/>
            <a:ext cx="7048500" cy="7076143"/>
          </a:xfrm>
        </p:spPr>
        <p:txBody>
          <a:bodyPr/>
          <a:lstStyle/>
          <a:p>
            <a:endParaRPr lang="en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FB8259-CA1F-BE36-1BD8-ECAB0662748B}"/>
              </a:ext>
            </a:extLst>
          </p:cNvPr>
          <p:cNvSpPr txBox="1"/>
          <p:nvPr/>
        </p:nvSpPr>
        <p:spPr>
          <a:xfrm>
            <a:off x="1759743" y="1644258"/>
            <a:ext cx="54983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Optimizing Your Marketing ROI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9F619-BFBE-80ED-CF8B-573962585FD1}"/>
              </a:ext>
            </a:extLst>
          </p:cNvPr>
          <p:cNvSpPr txBox="1"/>
          <p:nvPr/>
        </p:nvSpPr>
        <p:spPr>
          <a:xfrm>
            <a:off x="1759743" y="3357206"/>
            <a:ext cx="6279357" cy="4470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Nec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nisl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justo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donec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enim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vulputate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Nisa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id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tortor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retiu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dignissim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diam.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24" name="Rectangle: Single Corner Rounded 23">
            <a:extLst>
              <a:ext uri="{FF2B5EF4-FFF2-40B4-BE49-F238E27FC236}">
                <a16:creationId xmlns:a16="http://schemas.microsoft.com/office/drawing/2014/main" id="{21768E95-1A82-8AC2-91CC-A996682F5816}"/>
              </a:ext>
            </a:extLst>
          </p:cNvPr>
          <p:cNvSpPr/>
          <p:nvPr/>
        </p:nvSpPr>
        <p:spPr>
          <a:xfrm rot="10800000" flipH="1">
            <a:off x="9639300" y="7827982"/>
            <a:ext cx="7048500" cy="1028679"/>
          </a:xfrm>
          <a:prstGeom prst="round1Rect">
            <a:avLst>
              <a:gd name="adj" fmla="val 50000"/>
            </a:avLst>
          </a:prstGeom>
          <a:solidFill>
            <a:srgbClr val="000A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8947CE-F9E0-E19F-A246-BCFF0447B85F}"/>
              </a:ext>
            </a:extLst>
          </p:cNvPr>
          <p:cNvSpPr txBox="1"/>
          <p:nvPr/>
        </p:nvSpPr>
        <p:spPr>
          <a:xfrm>
            <a:off x="9861946" y="8111490"/>
            <a:ext cx="658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Helvetica Neue" panose="02000503000000020004" pitchFamily="2" charset="0"/>
              </a:rPr>
              <a:t>The Best Strategies in Automotive Marketing</a:t>
            </a:r>
            <a:endParaRPr lang="en-ID" sz="2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BB58F7-E137-EEB5-72E7-2C32614B4FA7}"/>
              </a:ext>
            </a:extLst>
          </p:cNvPr>
          <p:cNvSpPr/>
          <p:nvPr/>
        </p:nvSpPr>
        <p:spPr>
          <a:xfrm>
            <a:off x="12958761" y="5152403"/>
            <a:ext cx="3314700" cy="3314700"/>
          </a:xfrm>
          <a:prstGeom prst="roundRect">
            <a:avLst/>
          </a:prstGeom>
          <a:solidFill>
            <a:srgbClr val="060D39"/>
          </a:solidFill>
          <a:ln w="15875">
            <a:solidFill>
              <a:srgbClr val="000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2D35C58-5CC3-9C65-1A1F-4271A5A9876F}"/>
              </a:ext>
            </a:extLst>
          </p:cNvPr>
          <p:cNvSpPr/>
          <p:nvPr/>
        </p:nvSpPr>
        <p:spPr>
          <a:xfrm>
            <a:off x="5662613" y="5152714"/>
            <a:ext cx="3314700" cy="3314700"/>
          </a:xfrm>
          <a:prstGeom prst="roundRect">
            <a:avLst/>
          </a:prstGeom>
          <a:solidFill>
            <a:srgbClr val="060D39"/>
          </a:solidFill>
          <a:ln w="15875">
            <a:solidFill>
              <a:srgbClr val="000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788493-ABBB-45A1-9F0C-1E36CA5522B3}"/>
              </a:ext>
            </a:extLst>
          </p:cNvPr>
          <p:cNvSpPr/>
          <p:nvPr/>
        </p:nvSpPr>
        <p:spPr>
          <a:xfrm>
            <a:off x="9310687" y="5143500"/>
            <a:ext cx="3314700" cy="3314700"/>
          </a:xfrm>
          <a:prstGeom prst="roundRect">
            <a:avLst/>
          </a:prstGeom>
          <a:solidFill>
            <a:srgbClr val="060D39"/>
          </a:solidFill>
          <a:ln w="15875">
            <a:solidFill>
              <a:srgbClr val="000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18C8B2-CA9F-D039-D231-CCD2867E0E01}"/>
              </a:ext>
            </a:extLst>
          </p:cNvPr>
          <p:cNvSpPr/>
          <p:nvPr/>
        </p:nvSpPr>
        <p:spPr>
          <a:xfrm>
            <a:off x="2014538" y="5152714"/>
            <a:ext cx="3314700" cy="3314700"/>
          </a:xfrm>
          <a:prstGeom prst="roundRect">
            <a:avLst/>
          </a:prstGeom>
          <a:solidFill>
            <a:srgbClr val="060D39"/>
          </a:solidFill>
          <a:ln w="15875">
            <a:solidFill>
              <a:srgbClr val="000A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B3A84-D157-F129-EE8D-2EBE96AE8073}"/>
              </a:ext>
            </a:extLst>
          </p:cNvPr>
          <p:cNvSpPr txBox="1"/>
          <p:nvPr/>
        </p:nvSpPr>
        <p:spPr>
          <a:xfrm>
            <a:off x="3252788" y="6086789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73%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AA27E51-2E53-1F89-692D-A804B0826660}"/>
              </a:ext>
            </a:extLst>
          </p:cNvPr>
          <p:cNvSpPr/>
          <p:nvPr/>
        </p:nvSpPr>
        <p:spPr>
          <a:xfrm rot="10800000">
            <a:off x="2652713" y="6201855"/>
            <a:ext cx="435768" cy="44767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466491-AA90-48A0-2891-698C05669865}"/>
              </a:ext>
            </a:extLst>
          </p:cNvPr>
          <p:cNvSpPr txBox="1"/>
          <p:nvPr/>
        </p:nvSpPr>
        <p:spPr>
          <a:xfrm>
            <a:off x="2605485" y="6930067"/>
            <a:ext cx="241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Your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Here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F146A5-D727-0D47-C27C-1CA17F0E61A9}"/>
              </a:ext>
            </a:extLst>
          </p:cNvPr>
          <p:cNvSpPr txBox="1"/>
          <p:nvPr/>
        </p:nvSpPr>
        <p:spPr>
          <a:xfrm>
            <a:off x="6900863" y="6086789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25%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0B2D2AE6-23B3-4626-5F23-D46F6EFBD6FA}"/>
              </a:ext>
            </a:extLst>
          </p:cNvPr>
          <p:cNvSpPr/>
          <p:nvPr/>
        </p:nvSpPr>
        <p:spPr>
          <a:xfrm rot="10800000">
            <a:off x="6300788" y="6201855"/>
            <a:ext cx="435768" cy="44767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EC2BC-DC97-6209-38AC-BCBA24E35E46}"/>
              </a:ext>
            </a:extLst>
          </p:cNvPr>
          <p:cNvSpPr txBox="1"/>
          <p:nvPr/>
        </p:nvSpPr>
        <p:spPr>
          <a:xfrm>
            <a:off x="6253560" y="6930067"/>
            <a:ext cx="241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Your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Here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6EC09A-A9E9-9095-6FD1-F325D260C0A6}"/>
              </a:ext>
            </a:extLst>
          </p:cNvPr>
          <p:cNvSpPr txBox="1"/>
          <p:nvPr/>
        </p:nvSpPr>
        <p:spPr>
          <a:xfrm>
            <a:off x="10548938" y="6086789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58%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7B6E9D1-8A85-C0B6-4E81-BCEC251AEF45}"/>
              </a:ext>
            </a:extLst>
          </p:cNvPr>
          <p:cNvSpPr/>
          <p:nvPr/>
        </p:nvSpPr>
        <p:spPr>
          <a:xfrm rot="10800000">
            <a:off x="9948863" y="6201855"/>
            <a:ext cx="435768" cy="44767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7C2E43-6CFB-7D46-47FF-7618A9C8DA33}"/>
              </a:ext>
            </a:extLst>
          </p:cNvPr>
          <p:cNvSpPr txBox="1"/>
          <p:nvPr/>
        </p:nvSpPr>
        <p:spPr>
          <a:xfrm>
            <a:off x="9901635" y="6930067"/>
            <a:ext cx="241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Your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Here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6BFF78-B70A-05C3-1C74-60ED4B6E1037}"/>
              </a:ext>
            </a:extLst>
          </p:cNvPr>
          <p:cNvSpPr txBox="1"/>
          <p:nvPr/>
        </p:nvSpPr>
        <p:spPr>
          <a:xfrm>
            <a:off x="14197013" y="6086789"/>
            <a:ext cx="1771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Helvetica Neue" panose="02000503000000020004" pitchFamily="2" charset="0"/>
              </a:rPr>
              <a:t>46%</a:t>
            </a:r>
            <a:endParaRPr lang="en-ID" sz="44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A0E62A07-D9BE-7F91-34DF-DC9FA1213CCD}"/>
              </a:ext>
            </a:extLst>
          </p:cNvPr>
          <p:cNvSpPr/>
          <p:nvPr/>
        </p:nvSpPr>
        <p:spPr>
          <a:xfrm rot="10800000">
            <a:off x="13596938" y="6201855"/>
            <a:ext cx="435768" cy="44767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041FBBC-F6F7-5B87-5116-A68321E3B0F5}"/>
              </a:ext>
            </a:extLst>
          </p:cNvPr>
          <p:cNvSpPr txBox="1"/>
          <p:nvPr/>
        </p:nvSpPr>
        <p:spPr>
          <a:xfrm>
            <a:off x="13549710" y="6930067"/>
            <a:ext cx="2418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Your Anything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Write Here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731A08D-4ABB-1E74-8C7D-33BA2C2FAEE1}"/>
              </a:ext>
            </a:extLst>
          </p:cNvPr>
          <p:cNvSpPr txBox="1"/>
          <p:nvPr/>
        </p:nvSpPr>
        <p:spPr>
          <a:xfrm>
            <a:off x="3570685" y="1220649"/>
            <a:ext cx="111466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Modern Vehicle Lifecycle Management 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0EB007-CB62-1518-1BE8-B73F73FBF8E3}"/>
              </a:ext>
            </a:extLst>
          </p:cNvPr>
          <p:cNvSpPr txBox="1"/>
          <p:nvPr/>
        </p:nvSpPr>
        <p:spPr>
          <a:xfrm>
            <a:off x="2512629" y="2331681"/>
            <a:ext cx="12929367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ut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Nec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feugiat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nisl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pretium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fusce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justo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donec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enim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diam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vulputate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. 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0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6833B5-B0C5-ED48-B3BA-5E04A8F7C5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C0A36-E7B5-1D30-AF3E-A796BBA88D4C}"/>
              </a:ext>
            </a:extLst>
          </p:cNvPr>
          <p:cNvSpPr txBox="1"/>
          <p:nvPr/>
        </p:nvSpPr>
        <p:spPr>
          <a:xfrm>
            <a:off x="1759743" y="1428750"/>
            <a:ext cx="6050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181A26"/>
                </a:solidFill>
                <a:latin typeface="Helvetica Neue" panose="02000503000000020004" pitchFamily="2" charset="0"/>
              </a:rPr>
              <a:t>Conversational Commerce Done Right</a:t>
            </a:r>
            <a:endParaRPr lang="en-ID" sz="44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A63E99-E782-C60D-3DE8-CA87F4FA4DB3}"/>
              </a:ext>
            </a:extLst>
          </p:cNvPr>
          <p:cNvSpPr txBox="1"/>
          <p:nvPr/>
        </p:nvSpPr>
        <p:spPr>
          <a:xfrm>
            <a:off x="2636043" y="3515089"/>
            <a:ext cx="4755357" cy="22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do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dolore magna.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C5005-86D8-8785-D658-F6DA7DD6FC8B}"/>
              </a:ext>
            </a:extLst>
          </p:cNvPr>
          <p:cNvSpPr txBox="1"/>
          <p:nvPr/>
        </p:nvSpPr>
        <p:spPr>
          <a:xfrm>
            <a:off x="1804878" y="3697891"/>
            <a:ext cx="50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01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047E03A-D982-7AFF-4CA5-A92A910EC728}"/>
              </a:ext>
            </a:extLst>
          </p:cNvPr>
          <p:cNvSpPr/>
          <p:nvPr/>
        </p:nvSpPr>
        <p:spPr>
          <a:xfrm rot="20712290">
            <a:off x="1904993" y="4062857"/>
            <a:ext cx="307087" cy="118309"/>
          </a:xfrm>
          <a:custGeom>
            <a:avLst/>
            <a:gdLst>
              <a:gd name="connsiteX0" fmla="*/ 0 w 476250"/>
              <a:gd name="connsiteY0" fmla="*/ 79397 h 176523"/>
              <a:gd name="connsiteX1" fmla="*/ 304800 w 476250"/>
              <a:gd name="connsiteY1" fmla="*/ 3197 h 176523"/>
              <a:gd name="connsiteX2" fmla="*/ 285750 w 476250"/>
              <a:gd name="connsiteY2" fmla="*/ 174647 h 176523"/>
              <a:gd name="connsiteX3" fmla="*/ 476250 w 476250"/>
              <a:gd name="connsiteY3" fmla="*/ 79397 h 176523"/>
              <a:gd name="connsiteX0" fmla="*/ 0 w 476250"/>
              <a:gd name="connsiteY0" fmla="*/ 86356 h 183482"/>
              <a:gd name="connsiteX1" fmla="*/ 277173 w 476250"/>
              <a:gd name="connsiteY1" fmla="*/ 2859 h 183482"/>
              <a:gd name="connsiteX2" fmla="*/ 285750 w 476250"/>
              <a:gd name="connsiteY2" fmla="*/ 181606 h 183482"/>
              <a:gd name="connsiteX3" fmla="*/ 476250 w 476250"/>
              <a:gd name="connsiteY3" fmla="*/ 86356 h 183482"/>
              <a:gd name="connsiteX0" fmla="*/ 0 w 476250"/>
              <a:gd name="connsiteY0" fmla="*/ 86356 h 183482"/>
              <a:gd name="connsiteX1" fmla="*/ 277173 w 476250"/>
              <a:gd name="connsiteY1" fmla="*/ 2859 h 183482"/>
              <a:gd name="connsiteX2" fmla="*/ 285750 w 476250"/>
              <a:gd name="connsiteY2" fmla="*/ 181606 h 183482"/>
              <a:gd name="connsiteX3" fmla="*/ 476250 w 476250"/>
              <a:gd name="connsiteY3" fmla="*/ 86356 h 183482"/>
              <a:gd name="connsiteX0" fmla="*/ 0 w 476250"/>
              <a:gd name="connsiteY0" fmla="*/ 86356 h 183482"/>
              <a:gd name="connsiteX1" fmla="*/ 277173 w 476250"/>
              <a:gd name="connsiteY1" fmla="*/ 2859 h 183482"/>
              <a:gd name="connsiteX2" fmla="*/ 285750 w 476250"/>
              <a:gd name="connsiteY2" fmla="*/ 181606 h 183482"/>
              <a:gd name="connsiteX3" fmla="*/ 476250 w 476250"/>
              <a:gd name="connsiteY3" fmla="*/ 86356 h 1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" h="183482">
                <a:moveTo>
                  <a:pt x="0" y="86356"/>
                </a:moveTo>
                <a:cubicBezTo>
                  <a:pt x="128587" y="40318"/>
                  <a:pt x="229548" y="-13016"/>
                  <a:pt x="277173" y="2859"/>
                </a:cubicBezTo>
                <a:cubicBezTo>
                  <a:pt x="324798" y="18734"/>
                  <a:pt x="257175" y="168906"/>
                  <a:pt x="285750" y="181606"/>
                </a:cubicBezTo>
                <a:cubicBezTo>
                  <a:pt x="314325" y="194306"/>
                  <a:pt x="395287" y="140331"/>
                  <a:pt x="476250" y="86356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E12928-EE49-28AB-4E0E-EC9D207309FE}"/>
              </a:ext>
            </a:extLst>
          </p:cNvPr>
          <p:cNvSpPr txBox="1"/>
          <p:nvPr/>
        </p:nvSpPr>
        <p:spPr>
          <a:xfrm>
            <a:off x="2636043" y="6094328"/>
            <a:ext cx="4755357" cy="22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dolor sit amet, consecte adipiscing elit sed do eiusmod tempor incididunt labore dolore magna.</a:t>
            </a:r>
            <a:endParaRPr lang="en-ID" sz="240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5B764D-8498-8CCF-564D-6EC0493AE841}"/>
              </a:ext>
            </a:extLst>
          </p:cNvPr>
          <p:cNvSpPr txBox="1"/>
          <p:nvPr/>
        </p:nvSpPr>
        <p:spPr>
          <a:xfrm>
            <a:off x="1804878" y="6277130"/>
            <a:ext cx="507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181A26"/>
                </a:solidFill>
                <a:latin typeface="Helvetica Neue" panose="02000503000000020004" pitchFamily="2" charset="0"/>
              </a:rPr>
              <a:t>02</a:t>
            </a:r>
            <a:endParaRPr lang="en-ID" sz="2000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95EEC9A-3E9C-BFB9-E299-DD5FED8237D4}"/>
              </a:ext>
            </a:extLst>
          </p:cNvPr>
          <p:cNvSpPr/>
          <p:nvPr/>
        </p:nvSpPr>
        <p:spPr>
          <a:xfrm rot="20712290">
            <a:off x="1904993" y="6642096"/>
            <a:ext cx="307087" cy="118309"/>
          </a:xfrm>
          <a:custGeom>
            <a:avLst/>
            <a:gdLst>
              <a:gd name="connsiteX0" fmla="*/ 0 w 476250"/>
              <a:gd name="connsiteY0" fmla="*/ 79397 h 176523"/>
              <a:gd name="connsiteX1" fmla="*/ 304800 w 476250"/>
              <a:gd name="connsiteY1" fmla="*/ 3197 h 176523"/>
              <a:gd name="connsiteX2" fmla="*/ 285750 w 476250"/>
              <a:gd name="connsiteY2" fmla="*/ 174647 h 176523"/>
              <a:gd name="connsiteX3" fmla="*/ 476250 w 476250"/>
              <a:gd name="connsiteY3" fmla="*/ 79397 h 176523"/>
              <a:gd name="connsiteX0" fmla="*/ 0 w 476250"/>
              <a:gd name="connsiteY0" fmla="*/ 86356 h 183482"/>
              <a:gd name="connsiteX1" fmla="*/ 277173 w 476250"/>
              <a:gd name="connsiteY1" fmla="*/ 2859 h 183482"/>
              <a:gd name="connsiteX2" fmla="*/ 285750 w 476250"/>
              <a:gd name="connsiteY2" fmla="*/ 181606 h 183482"/>
              <a:gd name="connsiteX3" fmla="*/ 476250 w 476250"/>
              <a:gd name="connsiteY3" fmla="*/ 86356 h 183482"/>
              <a:gd name="connsiteX0" fmla="*/ 0 w 476250"/>
              <a:gd name="connsiteY0" fmla="*/ 86356 h 183482"/>
              <a:gd name="connsiteX1" fmla="*/ 277173 w 476250"/>
              <a:gd name="connsiteY1" fmla="*/ 2859 h 183482"/>
              <a:gd name="connsiteX2" fmla="*/ 285750 w 476250"/>
              <a:gd name="connsiteY2" fmla="*/ 181606 h 183482"/>
              <a:gd name="connsiteX3" fmla="*/ 476250 w 476250"/>
              <a:gd name="connsiteY3" fmla="*/ 86356 h 183482"/>
              <a:gd name="connsiteX0" fmla="*/ 0 w 476250"/>
              <a:gd name="connsiteY0" fmla="*/ 86356 h 183482"/>
              <a:gd name="connsiteX1" fmla="*/ 277173 w 476250"/>
              <a:gd name="connsiteY1" fmla="*/ 2859 h 183482"/>
              <a:gd name="connsiteX2" fmla="*/ 285750 w 476250"/>
              <a:gd name="connsiteY2" fmla="*/ 181606 h 183482"/>
              <a:gd name="connsiteX3" fmla="*/ 476250 w 476250"/>
              <a:gd name="connsiteY3" fmla="*/ 86356 h 183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6250" h="183482">
                <a:moveTo>
                  <a:pt x="0" y="86356"/>
                </a:moveTo>
                <a:cubicBezTo>
                  <a:pt x="128587" y="40318"/>
                  <a:pt x="229548" y="-13016"/>
                  <a:pt x="277173" y="2859"/>
                </a:cubicBezTo>
                <a:cubicBezTo>
                  <a:pt x="324798" y="18734"/>
                  <a:pt x="257175" y="168906"/>
                  <a:pt x="285750" y="181606"/>
                </a:cubicBezTo>
                <a:cubicBezTo>
                  <a:pt x="314325" y="194306"/>
                  <a:pt x="395287" y="140331"/>
                  <a:pt x="476250" y="86356"/>
                </a:cubicBezTo>
              </a:path>
            </a:pathLst>
          </a:custGeom>
          <a:noFill/>
          <a:ln w="381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2B62EBB-FD31-9FE4-1788-52BB75504573}"/>
              </a:ext>
            </a:extLst>
          </p:cNvPr>
          <p:cNvSpPr/>
          <p:nvPr/>
        </p:nvSpPr>
        <p:spPr>
          <a:xfrm>
            <a:off x="13754100" y="2022797"/>
            <a:ext cx="2152650" cy="21526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3" name="Graphic 22" descr="Lights On with solid fill">
            <a:extLst>
              <a:ext uri="{FF2B5EF4-FFF2-40B4-BE49-F238E27FC236}">
                <a16:creationId xmlns:a16="http://schemas.microsoft.com/office/drawing/2014/main" id="{EA4587C0-26A0-CFFF-38C3-82A0D486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70425" y="2467485"/>
            <a:ext cx="720000" cy="72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E5767B-4D36-9529-6B47-4B7B2A8FA2D2}"/>
              </a:ext>
            </a:extLst>
          </p:cNvPr>
          <p:cNvSpPr txBox="1"/>
          <p:nvPr/>
        </p:nvSpPr>
        <p:spPr>
          <a:xfrm>
            <a:off x="13754101" y="3330650"/>
            <a:ext cx="215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Helvetica Neue" panose="02000503000000020004" pitchFamily="2" charset="0"/>
              </a:rPr>
              <a:t>Strategy</a:t>
            </a:r>
            <a:endParaRPr lang="en-ID" sz="2000" dirty="0">
              <a:solidFill>
                <a:schemeClr val="bg1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12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B58039C-DF69-F6CA-692D-885E8E819ABC}"/>
              </a:ext>
            </a:extLst>
          </p:cNvPr>
          <p:cNvSpPr txBox="1"/>
          <p:nvPr/>
        </p:nvSpPr>
        <p:spPr>
          <a:xfrm>
            <a:off x="1690688" y="2453179"/>
            <a:ext cx="6777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181A26"/>
                </a:solidFill>
                <a:latin typeface="Helvetica Neue" panose="02000503000000020004" pitchFamily="2" charset="0"/>
              </a:rPr>
              <a:t>A Vision for the Future of Automotive Retail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257F8D-B058-8CAE-EE3B-07CE10D408A0}"/>
              </a:ext>
            </a:extLst>
          </p:cNvPr>
          <p:cNvSpPr txBox="1"/>
          <p:nvPr/>
        </p:nvSpPr>
        <p:spPr>
          <a:xfrm>
            <a:off x="2188368" y="4804079"/>
            <a:ext cx="6279357" cy="2254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Lorem ipsum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dolor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,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consectetur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adipiscing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elit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sed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donasu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eiusmod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tempor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incididunt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labore et dolore magna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aliqua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Inter Light" panose="020B0502030000000004" pitchFamily="34" charset="0"/>
              </a:rPr>
              <a:t>m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auris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sit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amet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</a:t>
            </a:r>
            <a:r>
              <a:rPr lang="en-ID" sz="24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massa</a:t>
            </a:r>
            <a:r>
              <a:rPr lang="en-ID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Helvetica" pitchFamily="2" charset="0"/>
                <a:ea typeface="Inter Light" panose="020B0502030000000004" pitchFamily="34" charset="0"/>
              </a:rPr>
              <a:t> vitae. </a:t>
            </a:r>
            <a:endParaRPr lang="en-ID" sz="24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Inter Light" panose="020B050203000000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B6536-15A7-1E62-D8A7-A0A172924872}"/>
              </a:ext>
            </a:extLst>
          </p:cNvPr>
          <p:cNvCxnSpPr>
            <a:cxnSpLocks/>
          </p:cNvCxnSpPr>
          <p:nvPr/>
        </p:nvCxnSpPr>
        <p:spPr>
          <a:xfrm>
            <a:off x="1926430" y="4963650"/>
            <a:ext cx="0" cy="209521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286AA5-BCFC-CBB9-8BCB-2C9F2F7754AA}"/>
              </a:ext>
            </a:extLst>
          </p:cNvPr>
          <p:cNvSpPr txBox="1"/>
          <p:nvPr/>
        </p:nvSpPr>
        <p:spPr>
          <a:xfrm>
            <a:off x="2188367" y="7452241"/>
            <a:ext cx="5769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81A26"/>
                </a:solidFill>
                <a:latin typeface="Helvetica Neue" panose="02000503000000020004" pitchFamily="2" charset="0"/>
              </a:rPr>
              <a:t>FirstName </a:t>
            </a:r>
            <a:r>
              <a:rPr lang="en-GB" b="1" dirty="0" err="1">
                <a:solidFill>
                  <a:srgbClr val="181A26"/>
                </a:solidFill>
                <a:latin typeface="Helvetica Neue" panose="02000503000000020004" pitchFamily="2" charset="0"/>
              </a:rPr>
              <a:t>LastName</a:t>
            </a:r>
            <a:r>
              <a:rPr lang="en-GB" b="1" dirty="0">
                <a:solidFill>
                  <a:srgbClr val="181A26"/>
                </a:solidFill>
                <a:latin typeface="Helvetica Neue" panose="02000503000000020004" pitchFamily="2" charset="0"/>
              </a:rPr>
              <a:t> – Company</a:t>
            </a:r>
            <a:endParaRPr lang="en-ID" b="1" dirty="0">
              <a:solidFill>
                <a:srgbClr val="181A26"/>
              </a:solidFill>
              <a:latin typeface="Helvetica Neue" panose="02000503000000020004" pitchFamily="2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77A32-E1D1-2250-64F6-D5B91C9787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pattFill prst="pct10">
            <a:fgClr>
              <a:schemeClr val="accent2"/>
            </a:fgClr>
            <a:bgClr>
              <a:schemeClr val="bg1"/>
            </a:bgClr>
          </a:patt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53787144"/>
      </p:ext>
    </p:extLst>
  </p:cSld>
  <p:clrMapOvr>
    <a:masterClrMapping/>
  </p:clrMapOvr>
</p:sld>
</file>

<file path=ppt/theme/theme1.xml><?xml version="1.0" encoding="utf-8"?>
<a:theme xmlns:a="http://schemas.openxmlformats.org/drawingml/2006/main" name="DMSC25">
  <a:themeElements>
    <a:clrScheme name="DMSC25">
      <a:dk1>
        <a:srgbClr val="191930"/>
      </a:dk1>
      <a:lt1>
        <a:srgbClr val="FFFFFF"/>
      </a:lt1>
      <a:dk2>
        <a:srgbClr val="1D2327"/>
      </a:dk2>
      <a:lt2>
        <a:srgbClr val="F0F6FC"/>
      </a:lt2>
      <a:accent1>
        <a:srgbClr val="000AFF"/>
      </a:accent1>
      <a:accent2>
        <a:srgbClr val="787BE5"/>
      </a:accent2>
      <a:accent3>
        <a:srgbClr val="121A98"/>
      </a:accent3>
      <a:accent4>
        <a:srgbClr val="F18500"/>
      </a:accent4>
      <a:accent5>
        <a:srgbClr val="22193F"/>
      </a:accent5>
      <a:accent6>
        <a:srgbClr val="8C8BF3"/>
      </a:accent6>
      <a:hlink>
        <a:srgbClr val="0572EE"/>
      </a:hlink>
      <a:folHlink>
        <a:srgbClr val="952D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8267</TotalTime>
  <Words>1293</Words>
  <Application>Microsoft Macintosh PowerPoint</Application>
  <PresentationFormat>Custom</PresentationFormat>
  <Paragraphs>138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Arial</vt:lpstr>
      <vt:lpstr>Helvetica</vt:lpstr>
      <vt:lpstr>Helvetica Light</vt:lpstr>
      <vt:lpstr>Helvetica Neue</vt:lpstr>
      <vt:lpstr>Helvetica Neue Medium</vt:lpstr>
      <vt:lpstr>DMSC25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Riki Arjun Pratama</dc:creator>
  <cp:lastModifiedBy>Denise Galiatsatos</cp:lastModifiedBy>
  <cp:revision>71</cp:revision>
  <dcterms:created xsi:type="dcterms:W3CDTF">2022-01-18T04:38:19Z</dcterms:created>
  <dcterms:modified xsi:type="dcterms:W3CDTF">2024-12-23T17:58:18Z</dcterms:modified>
</cp:coreProperties>
</file>